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FCA13-6ABB-4525-932C-0572AE656766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C702948-33BB-422C-847C-62DA62C7154F}">
      <dgm:prSet/>
      <dgm:spPr/>
      <dgm:t>
        <a:bodyPr/>
        <a:lstStyle/>
        <a:p>
          <a:r>
            <a:rPr lang="es-CO" b="1"/>
            <a:t>¿Qué es la Inteligencia Emocional?</a:t>
          </a:r>
          <a:endParaRPr lang="en-US"/>
        </a:p>
      </dgm:t>
    </dgm:pt>
    <dgm:pt modelId="{299B0F58-14B2-47EC-A721-FB8DCCDC6088}" type="parTrans" cxnId="{D8345D3A-4F3E-4FFA-97E9-5FB3A6ADB6CA}">
      <dgm:prSet/>
      <dgm:spPr/>
      <dgm:t>
        <a:bodyPr/>
        <a:lstStyle/>
        <a:p>
          <a:endParaRPr lang="en-US"/>
        </a:p>
      </dgm:t>
    </dgm:pt>
    <dgm:pt modelId="{B75B9AFF-67FF-4F57-B044-C127E147287F}" type="sibTrans" cxnId="{D8345D3A-4F3E-4FFA-97E9-5FB3A6ADB6CA}">
      <dgm:prSet/>
      <dgm:spPr/>
      <dgm:t>
        <a:bodyPr/>
        <a:lstStyle/>
        <a:p>
          <a:endParaRPr lang="en-US"/>
        </a:p>
      </dgm:t>
    </dgm:pt>
    <dgm:pt modelId="{D816EB2A-EA9F-4D77-A7E4-4EC576305261}">
      <dgm:prSet/>
      <dgm:spPr/>
      <dgm:t>
        <a:bodyPr/>
        <a:lstStyle/>
        <a:p>
          <a:r>
            <a:rPr lang="es-CO"/>
            <a:t>La inteligencia emocional es la capacidad que tenemos para reconocer, entender y manejar nuestras propias emociones, y también para comprender y relacionarnos bien con las emociones de los demás.</a:t>
          </a:r>
          <a:endParaRPr lang="en-US"/>
        </a:p>
      </dgm:t>
    </dgm:pt>
    <dgm:pt modelId="{3D5FCD8E-BB09-4D70-B177-E9B9FB68BF04}" type="parTrans" cxnId="{E8A3EED2-0864-4F44-B6F5-8A07F1CA6602}">
      <dgm:prSet/>
      <dgm:spPr/>
      <dgm:t>
        <a:bodyPr/>
        <a:lstStyle/>
        <a:p>
          <a:endParaRPr lang="en-US"/>
        </a:p>
      </dgm:t>
    </dgm:pt>
    <dgm:pt modelId="{3AC505E7-4EAA-4EA8-9119-19DD482D51B2}" type="sibTrans" cxnId="{E8A3EED2-0864-4F44-B6F5-8A07F1CA6602}">
      <dgm:prSet/>
      <dgm:spPr/>
      <dgm:t>
        <a:bodyPr/>
        <a:lstStyle/>
        <a:p>
          <a:endParaRPr lang="en-US"/>
        </a:p>
      </dgm:t>
    </dgm:pt>
    <dgm:pt modelId="{DF138630-9833-49BD-8C1D-C69C38E2EA02}">
      <dgm:prSet/>
      <dgm:spPr/>
      <dgm:t>
        <a:bodyPr/>
        <a:lstStyle/>
        <a:p>
          <a:r>
            <a:rPr lang="es-CO" i="1"/>
            <a:t>Daniel Goleman</a:t>
          </a:r>
          <a:r>
            <a:rPr lang="es-CO"/>
            <a:t>, psicólogo y autor del libro </a:t>
          </a:r>
          <a:r>
            <a:rPr lang="es-CO" i="1"/>
            <a:t>"Inteligencia Emocional"</a:t>
          </a:r>
          <a:r>
            <a:rPr lang="es-CO"/>
            <a:t>, propuso que esta habilidad es tan importante (o más) que el coeficiente intelectual (IQ) para tener éxito en la vida personal, social y profesional.</a:t>
          </a:r>
          <a:endParaRPr lang="en-US"/>
        </a:p>
      </dgm:t>
    </dgm:pt>
    <dgm:pt modelId="{86C71DBB-DBCC-4794-B1A7-84582D3C53CB}" type="parTrans" cxnId="{94993A98-AB16-45AC-ADE9-9632953ECAAB}">
      <dgm:prSet/>
      <dgm:spPr/>
      <dgm:t>
        <a:bodyPr/>
        <a:lstStyle/>
        <a:p>
          <a:endParaRPr lang="en-US"/>
        </a:p>
      </dgm:t>
    </dgm:pt>
    <dgm:pt modelId="{F8D31125-516F-411B-80A5-B1B83424FE4F}" type="sibTrans" cxnId="{94993A98-AB16-45AC-ADE9-9632953ECAAB}">
      <dgm:prSet/>
      <dgm:spPr/>
      <dgm:t>
        <a:bodyPr/>
        <a:lstStyle/>
        <a:p>
          <a:endParaRPr lang="en-US"/>
        </a:p>
      </dgm:t>
    </dgm:pt>
    <dgm:pt modelId="{90F10E0E-2F43-420D-BFA6-21ECA4F1D54D}" type="pres">
      <dgm:prSet presAssocID="{4FBFCA13-6ABB-4525-932C-0572AE6567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03E63D-4844-482E-BB35-D8281B0092B9}" type="pres">
      <dgm:prSet presAssocID="{6C702948-33BB-422C-847C-62DA62C7154F}" presName="hierRoot1" presStyleCnt="0"/>
      <dgm:spPr/>
    </dgm:pt>
    <dgm:pt modelId="{67A2D525-A3E5-4DEE-9907-B039739BEDC8}" type="pres">
      <dgm:prSet presAssocID="{6C702948-33BB-422C-847C-62DA62C7154F}" presName="composite" presStyleCnt="0"/>
      <dgm:spPr/>
    </dgm:pt>
    <dgm:pt modelId="{A75F47F2-8E6D-47FC-BA68-9B8A5E62A0D4}" type="pres">
      <dgm:prSet presAssocID="{6C702948-33BB-422C-847C-62DA62C7154F}" presName="background" presStyleLbl="node0" presStyleIdx="0" presStyleCnt="3"/>
      <dgm:spPr/>
    </dgm:pt>
    <dgm:pt modelId="{78C997F6-8516-4005-AFF3-3CA61DEAB4DB}" type="pres">
      <dgm:prSet presAssocID="{6C702948-33BB-422C-847C-62DA62C7154F}" presName="text" presStyleLbl="fgAcc0" presStyleIdx="0" presStyleCnt="3">
        <dgm:presLayoutVars>
          <dgm:chPref val="3"/>
        </dgm:presLayoutVars>
      </dgm:prSet>
      <dgm:spPr/>
    </dgm:pt>
    <dgm:pt modelId="{623E42F4-F328-4A7E-805F-0661B10C0ACB}" type="pres">
      <dgm:prSet presAssocID="{6C702948-33BB-422C-847C-62DA62C7154F}" presName="hierChild2" presStyleCnt="0"/>
      <dgm:spPr/>
    </dgm:pt>
    <dgm:pt modelId="{C753BA80-61E6-4D21-9433-186E5BFC6B90}" type="pres">
      <dgm:prSet presAssocID="{D816EB2A-EA9F-4D77-A7E4-4EC576305261}" presName="hierRoot1" presStyleCnt="0"/>
      <dgm:spPr/>
    </dgm:pt>
    <dgm:pt modelId="{729154C6-D73D-4BF1-AAAE-F007DBC2E37B}" type="pres">
      <dgm:prSet presAssocID="{D816EB2A-EA9F-4D77-A7E4-4EC576305261}" presName="composite" presStyleCnt="0"/>
      <dgm:spPr/>
    </dgm:pt>
    <dgm:pt modelId="{3DB4CF86-ACCC-404C-A84F-FDA2C27C858F}" type="pres">
      <dgm:prSet presAssocID="{D816EB2A-EA9F-4D77-A7E4-4EC576305261}" presName="background" presStyleLbl="node0" presStyleIdx="1" presStyleCnt="3"/>
      <dgm:spPr/>
    </dgm:pt>
    <dgm:pt modelId="{BDAEB55F-97C8-4473-8F9D-5997AC1DF0D1}" type="pres">
      <dgm:prSet presAssocID="{D816EB2A-EA9F-4D77-A7E4-4EC576305261}" presName="text" presStyleLbl="fgAcc0" presStyleIdx="1" presStyleCnt="3">
        <dgm:presLayoutVars>
          <dgm:chPref val="3"/>
        </dgm:presLayoutVars>
      </dgm:prSet>
      <dgm:spPr/>
    </dgm:pt>
    <dgm:pt modelId="{87C1AFBF-7B74-4677-9681-F8C232ED7E55}" type="pres">
      <dgm:prSet presAssocID="{D816EB2A-EA9F-4D77-A7E4-4EC576305261}" presName="hierChild2" presStyleCnt="0"/>
      <dgm:spPr/>
    </dgm:pt>
    <dgm:pt modelId="{43480DD5-B0B3-40D5-9D65-8999B2835B1E}" type="pres">
      <dgm:prSet presAssocID="{DF138630-9833-49BD-8C1D-C69C38E2EA02}" presName="hierRoot1" presStyleCnt="0"/>
      <dgm:spPr/>
    </dgm:pt>
    <dgm:pt modelId="{92A7B070-699C-4B38-B7F1-034B9FB284D6}" type="pres">
      <dgm:prSet presAssocID="{DF138630-9833-49BD-8C1D-C69C38E2EA02}" presName="composite" presStyleCnt="0"/>
      <dgm:spPr/>
    </dgm:pt>
    <dgm:pt modelId="{89CFCCB0-53C5-48C8-910D-20F0DA7D1DCB}" type="pres">
      <dgm:prSet presAssocID="{DF138630-9833-49BD-8C1D-C69C38E2EA02}" presName="background" presStyleLbl="node0" presStyleIdx="2" presStyleCnt="3"/>
      <dgm:spPr/>
    </dgm:pt>
    <dgm:pt modelId="{663ACA5C-2FC2-491D-A8AA-40DA09EB0467}" type="pres">
      <dgm:prSet presAssocID="{DF138630-9833-49BD-8C1D-C69C38E2EA02}" presName="text" presStyleLbl="fgAcc0" presStyleIdx="2" presStyleCnt="3">
        <dgm:presLayoutVars>
          <dgm:chPref val="3"/>
        </dgm:presLayoutVars>
      </dgm:prSet>
      <dgm:spPr/>
    </dgm:pt>
    <dgm:pt modelId="{78CB0376-213B-40A5-9CA9-F201C24E29A3}" type="pres">
      <dgm:prSet presAssocID="{DF138630-9833-49BD-8C1D-C69C38E2EA02}" presName="hierChild2" presStyleCnt="0"/>
      <dgm:spPr/>
    </dgm:pt>
  </dgm:ptLst>
  <dgm:cxnLst>
    <dgm:cxn modelId="{D8345D3A-4F3E-4FFA-97E9-5FB3A6ADB6CA}" srcId="{4FBFCA13-6ABB-4525-932C-0572AE656766}" destId="{6C702948-33BB-422C-847C-62DA62C7154F}" srcOrd="0" destOrd="0" parTransId="{299B0F58-14B2-47EC-A721-FB8DCCDC6088}" sibTransId="{B75B9AFF-67FF-4F57-B044-C127E147287F}"/>
    <dgm:cxn modelId="{2232C04D-A3B3-4972-8F1D-EF8E6DE261A4}" type="presOf" srcId="{DF138630-9833-49BD-8C1D-C69C38E2EA02}" destId="{663ACA5C-2FC2-491D-A8AA-40DA09EB0467}" srcOrd="0" destOrd="0" presId="urn:microsoft.com/office/officeart/2005/8/layout/hierarchy1"/>
    <dgm:cxn modelId="{103CF57D-DF68-47A2-B4F5-D12082AE6E5A}" type="presOf" srcId="{D816EB2A-EA9F-4D77-A7E4-4EC576305261}" destId="{BDAEB55F-97C8-4473-8F9D-5997AC1DF0D1}" srcOrd="0" destOrd="0" presId="urn:microsoft.com/office/officeart/2005/8/layout/hierarchy1"/>
    <dgm:cxn modelId="{94993A98-AB16-45AC-ADE9-9632953ECAAB}" srcId="{4FBFCA13-6ABB-4525-932C-0572AE656766}" destId="{DF138630-9833-49BD-8C1D-C69C38E2EA02}" srcOrd="2" destOrd="0" parTransId="{86C71DBB-DBCC-4794-B1A7-84582D3C53CB}" sibTransId="{F8D31125-516F-411B-80A5-B1B83424FE4F}"/>
    <dgm:cxn modelId="{01767D9A-CC41-41C1-9C1E-554051ECFCF9}" type="presOf" srcId="{4FBFCA13-6ABB-4525-932C-0572AE656766}" destId="{90F10E0E-2F43-420D-BFA6-21ECA4F1D54D}" srcOrd="0" destOrd="0" presId="urn:microsoft.com/office/officeart/2005/8/layout/hierarchy1"/>
    <dgm:cxn modelId="{E8A3EED2-0864-4F44-B6F5-8A07F1CA6602}" srcId="{4FBFCA13-6ABB-4525-932C-0572AE656766}" destId="{D816EB2A-EA9F-4D77-A7E4-4EC576305261}" srcOrd="1" destOrd="0" parTransId="{3D5FCD8E-BB09-4D70-B177-E9B9FB68BF04}" sibTransId="{3AC505E7-4EAA-4EA8-9119-19DD482D51B2}"/>
    <dgm:cxn modelId="{C1D26CE6-C6E9-4DFB-889D-C908C7F82781}" type="presOf" srcId="{6C702948-33BB-422C-847C-62DA62C7154F}" destId="{78C997F6-8516-4005-AFF3-3CA61DEAB4DB}" srcOrd="0" destOrd="0" presId="urn:microsoft.com/office/officeart/2005/8/layout/hierarchy1"/>
    <dgm:cxn modelId="{790A60C9-1870-4414-BDC3-0BDD0CF819C2}" type="presParOf" srcId="{90F10E0E-2F43-420D-BFA6-21ECA4F1D54D}" destId="{8C03E63D-4844-482E-BB35-D8281B0092B9}" srcOrd="0" destOrd="0" presId="urn:microsoft.com/office/officeart/2005/8/layout/hierarchy1"/>
    <dgm:cxn modelId="{EADD5B9C-26C2-47B1-AAFA-383E8E9F83C3}" type="presParOf" srcId="{8C03E63D-4844-482E-BB35-D8281B0092B9}" destId="{67A2D525-A3E5-4DEE-9907-B039739BEDC8}" srcOrd="0" destOrd="0" presId="urn:microsoft.com/office/officeart/2005/8/layout/hierarchy1"/>
    <dgm:cxn modelId="{B961ACA6-B943-4D87-83BE-7024682CDFC4}" type="presParOf" srcId="{67A2D525-A3E5-4DEE-9907-B039739BEDC8}" destId="{A75F47F2-8E6D-47FC-BA68-9B8A5E62A0D4}" srcOrd="0" destOrd="0" presId="urn:microsoft.com/office/officeart/2005/8/layout/hierarchy1"/>
    <dgm:cxn modelId="{708F91B7-C4DA-497A-94D4-AAF42E8D687F}" type="presParOf" srcId="{67A2D525-A3E5-4DEE-9907-B039739BEDC8}" destId="{78C997F6-8516-4005-AFF3-3CA61DEAB4DB}" srcOrd="1" destOrd="0" presId="urn:microsoft.com/office/officeart/2005/8/layout/hierarchy1"/>
    <dgm:cxn modelId="{AE66E8CF-4737-486D-B687-F7577591A4F9}" type="presParOf" srcId="{8C03E63D-4844-482E-BB35-D8281B0092B9}" destId="{623E42F4-F328-4A7E-805F-0661B10C0ACB}" srcOrd="1" destOrd="0" presId="urn:microsoft.com/office/officeart/2005/8/layout/hierarchy1"/>
    <dgm:cxn modelId="{403CA5CE-1D45-41F0-A836-EABC58142183}" type="presParOf" srcId="{90F10E0E-2F43-420D-BFA6-21ECA4F1D54D}" destId="{C753BA80-61E6-4D21-9433-186E5BFC6B90}" srcOrd="1" destOrd="0" presId="urn:microsoft.com/office/officeart/2005/8/layout/hierarchy1"/>
    <dgm:cxn modelId="{C310AEA2-5A56-48FE-87E9-9173C72E2A3D}" type="presParOf" srcId="{C753BA80-61E6-4D21-9433-186E5BFC6B90}" destId="{729154C6-D73D-4BF1-AAAE-F007DBC2E37B}" srcOrd="0" destOrd="0" presId="urn:microsoft.com/office/officeart/2005/8/layout/hierarchy1"/>
    <dgm:cxn modelId="{A2ECBA62-EBD7-4E64-87A6-33AE0A3E088B}" type="presParOf" srcId="{729154C6-D73D-4BF1-AAAE-F007DBC2E37B}" destId="{3DB4CF86-ACCC-404C-A84F-FDA2C27C858F}" srcOrd="0" destOrd="0" presId="urn:microsoft.com/office/officeart/2005/8/layout/hierarchy1"/>
    <dgm:cxn modelId="{4523AE0D-AECA-4E8A-A498-CFF7C7F272F6}" type="presParOf" srcId="{729154C6-D73D-4BF1-AAAE-F007DBC2E37B}" destId="{BDAEB55F-97C8-4473-8F9D-5997AC1DF0D1}" srcOrd="1" destOrd="0" presId="urn:microsoft.com/office/officeart/2005/8/layout/hierarchy1"/>
    <dgm:cxn modelId="{6D85AC49-0849-4B8E-BBE8-E34F1D8A0574}" type="presParOf" srcId="{C753BA80-61E6-4D21-9433-186E5BFC6B90}" destId="{87C1AFBF-7B74-4677-9681-F8C232ED7E55}" srcOrd="1" destOrd="0" presId="urn:microsoft.com/office/officeart/2005/8/layout/hierarchy1"/>
    <dgm:cxn modelId="{F4B2EB08-661D-4907-BA5F-140344C3CACA}" type="presParOf" srcId="{90F10E0E-2F43-420D-BFA6-21ECA4F1D54D}" destId="{43480DD5-B0B3-40D5-9D65-8999B2835B1E}" srcOrd="2" destOrd="0" presId="urn:microsoft.com/office/officeart/2005/8/layout/hierarchy1"/>
    <dgm:cxn modelId="{5615371B-87A4-459D-B935-5B66C727660D}" type="presParOf" srcId="{43480DD5-B0B3-40D5-9D65-8999B2835B1E}" destId="{92A7B070-699C-4B38-B7F1-034B9FB284D6}" srcOrd="0" destOrd="0" presId="urn:microsoft.com/office/officeart/2005/8/layout/hierarchy1"/>
    <dgm:cxn modelId="{A7A6E7A0-6B01-413D-A485-E88C20B6481D}" type="presParOf" srcId="{92A7B070-699C-4B38-B7F1-034B9FB284D6}" destId="{89CFCCB0-53C5-48C8-910D-20F0DA7D1DCB}" srcOrd="0" destOrd="0" presId="urn:microsoft.com/office/officeart/2005/8/layout/hierarchy1"/>
    <dgm:cxn modelId="{F250FB97-076B-4BF0-B53A-9FF86EBE3CF8}" type="presParOf" srcId="{92A7B070-699C-4B38-B7F1-034B9FB284D6}" destId="{663ACA5C-2FC2-491D-A8AA-40DA09EB0467}" srcOrd="1" destOrd="0" presId="urn:microsoft.com/office/officeart/2005/8/layout/hierarchy1"/>
    <dgm:cxn modelId="{9C80EED0-0A29-4875-A48D-3895EAB4D14D}" type="presParOf" srcId="{43480DD5-B0B3-40D5-9D65-8999B2835B1E}" destId="{78CB0376-213B-40A5-9CA9-F201C24E29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50DE31-7528-4809-A943-566E6E1D548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AC79546-B522-4658-85A2-4A8280072AB6}">
      <dgm:prSet/>
      <dgm:spPr/>
      <dgm:t>
        <a:bodyPr/>
        <a:lstStyle/>
        <a:p>
          <a:r>
            <a:rPr lang="es-CO" b="1" dirty="0"/>
            <a:t>Los 5 componentes de la inteligencia emocional</a:t>
          </a:r>
          <a:endParaRPr lang="en-US" dirty="0"/>
        </a:p>
      </dgm:t>
    </dgm:pt>
    <dgm:pt modelId="{3F4A5558-5638-4D31-B97A-A5CDFF392F2A}" type="parTrans" cxnId="{16564404-DE75-4E7A-A5E8-5B6A44B89ED4}">
      <dgm:prSet/>
      <dgm:spPr/>
      <dgm:t>
        <a:bodyPr/>
        <a:lstStyle/>
        <a:p>
          <a:endParaRPr lang="en-US"/>
        </a:p>
      </dgm:t>
    </dgm:pt>
    <dgm:pt modelId="{8F10BDD3-AB41-4BE9-8847-C46712AB1DE8}" type="sibTrans" cxnId="{16564404-DE75-4E7A-A5E8-5B6A44B89ED4}">
      <dgm:prSet/>
      <dgm:spPr/>
      <dgm:t>
        <a:bodyPr/>
        <a:lstStyle/>
        <a:p>
          <a:endParaRPr lang="en-US"/>
        </a:p>
      </dgm:t>
    </dgm:pt>
    <dgm:pt modelId="{B42B4948-B835-4043-B0A8-70F50D311E72}">
      <dgm:prSet/>
      <dgm:spPr/>
      <dgm:t>
        <a:bodyPr/>
        <a:lstStyle/>
        <a:p>
          <a:r>
            <a:rPr lang="es-CO" b="1" dirty="0"/>
            <a:t>Autoconciencia (o conciencia de uno mismo)</a:t>
          </a:r>
          <a:br>
            <a:rPr lang="es-CO" dirty="0"/>
          </a:br>
          <a:r>
            <a:rPr lang="es-CO" dirty="0"/>
            <a:t>Es la capacidad de reconocer nuestras emociones y saber por qué nos sentimos así. Preguntas clave: ¿Qué estoy sintiendo? ¿Por qué me siento así?</a:t>
          </a:r>
          <a:endParaRPr lang="en-US" dirty="0"/>
        </a:p>
      </dgm:t>
    </dgm:pt>
    <dgm:pt modelId="{C9752B4D-6F0B-49E3-B9D2-4648AF8AD325}" type="parTrans" cxnId="{B4637244-10B8-4CDD-95E5-1375CA4B0751}">
      <dgm:prSet/>
      <dgm:spPr/>
      <dgm:t>
        <a:bodyPr/>
        <a:lstStyle/>
        <a:p>
          <a:endParaRPr lang="en-US"/>
        </a:p>
      </dgm:t>
    </dgm:pt>
    <dgm:pt modelId="{653FB38D-A380-4918-858A-8258ABB7AEFE}" type="sibTrans" cxnId="{B4637244-10B8-4CDD-95E5-1375CA4B0751}">
      <dgm:prSet/>
      <dgm:spPr/>
      <dgm:t>
        <a:bodyPr/>
        <a:lstStyle/>
        <a:p>
          <a:endParaRPr lang="en-US"/>
        </a:p>
      </dgm:t>
    </dgm:pt>
    <dgm:pt modelId="{423959C4-FF25-4809-A4B6-E641BE599649}">
      <dgm:prSet/>
      <dgm:spPr/>
      <dgm:t>
        <a:bodyPr/>
        <a:lstStyle/>
        <a:p>
          <a:r>
            <a:rPr lang="es-CO" b="1" dirty="0"/>
            <a:t>Autorregulación</a:t>
          </a:r>
          <a:br>
            <a:rPr lang="es-CO" dirty="0"/>
          </a:br>
          <a:r>
            <a:rPr lang="es-CO" dirty="0"/>
            <a:t>Es la habilidad para controlar nuestras emociones y comportamientos, especialmente cuando estamos molestos o frustrados. Ejemplo: No gritar cuando estamos enojados, sino respirar y pensar antes de actuar.</a:t>
          </a:r>
          <a:endParaRPr lang="en-US" dirty="0"/>
        </a:p>
      </dgm:t>
    </dgm:pt>
    <dgm:pt modelId="{CA8C215E-D740-4A0A-8993-A6EA9B2BF2DC}" type="parTrans" cxnId="{C378DA14-59F7-4495-A444-3382753BD77D}">
      <dgm:prSet/>
      <dgm:spPr/>
      <dgm:t>
        <a:bodyPr/>
        <a:lstStyle/>
        <a:p>
          <a:endParaRPr lang="en-US"/>
        </a:p>
      </dgm:t>
    </dgm:pt>
    <dgm:pt modelId="{19405542-EE56-4F70-B8AD-416BF3B3D8E2}" type="sibTrans" cxnId="{C378DA14-59F7-4495-A444-3382753BD77D}">
      <dgm:prSet/>
      <dgm:spPr/>
      <dgm:t>
        <a:bodyPr/>
        <a:lstStyle/>
        <a:p>
          <a:endParaRPr lang="en-US"/>
        </a:p>
      </dgm:t>
    </dgm:pt>
    <dgm:pt modelId="{A824CE73-DBED-4DCE-8BC4-1F8175B5354C}">
      <dgm:prSet/>
      <dgm:spPr/>
      <dgm:t>
        <a:bodyPr/>
        <a:lstStyle/>
        <a:p>
          <a:r>
            <a:rPr lang="es-CO" b="1" dirty="0"/>
            <a:t>Motivación</a:t>
          </a:r>
          <a:br>
            <a:rPr lang="es-CO" dirty="0"/>
          </a:br>
          <a:r>
            <a:rPr lang="es-CO" dirty="0"/>
            <a:t>Es la fuerza interior que nos impulsa a hacer cosas, a lograr metas y a seguir adelante, incluso cuando es difícil. Ejemplo: Estudiar para un examen aunque estés cansado, porque quieres mejorar.</a:t>
          </a:r>
          <a:endParaRPr lang="en-US" dirty="0"/>
        </a:p>
      </dgm:t>
    </dgm:pt>
    <dgm:pt modelId="{0F82785E-CF59-485B-9A8A-53253F55E69B}" type="parTrans" cxnId="{29BE468E-F7B7-4738-8940-4B3793B5802C}">
      <dgm:prSet/>
      <dgm:spPr/>
      <dgm:t>
        <a:bodyPr/>
        <a:lstStyle/>
        <a:p>
          <a:endParaRPr lang="en-US"/>
        </a:p>
      </dgm:t>
    </dgm:pt>
    <dgm:pt modelId="{56CA683A-454E-42DA-AD65-E565E8AFF8CF}" type="sibTrans" cxnId="{29BE468E-F7B7-4738-8940-4B3793B5802C}">
      <dgm:prSet/>
      <dgm:spPr/>
      <dgm:t>
        <a:bodyPr/>
        <a:lstStyle/>
        <a:p>
          <a:endParaRPr lang="en-US"/>
        </a:p>
      </dgm:t>
    </dgm:pt>
    <dgm:pt modelId="{37F9AB8D-7B94-4C82-B157-ABAA07C46671}">
      <dgm:prSet/>
      <dgm:spPr/>
      <dgm:t>
        <a:bodyPr/>
        <a:lstStyle/>
        <a:p>
          <a:r>
            <a:rPr lang="es-CO" b="1"/>
            <a:t>Empatía</a:t>
          </a:r>
          <a:br>
            <a:rPr lang="es-CO"/>
          </a:br>
          <a:r>
            <a:rPr lang="es-CO"/>
            <a:t>Es la capacidad de ponerte en el lugar del otro, entender cómo se sienten y por qué. Ejemplo: Notar que un amigo está triste aunque no diga nada, y acompañarlo.</a:t>
          </a:r>
          <a:endParaRPr lang="en-US"/>
        </a:p>
      </dgm:t>
    </dgm:pt>
    <dgm:pt modelId="{76832914-6F0F-4E2E-8759-A15B7B889A1C}" type="parTrans" cxnId="{D00EB920-DAB0-4082-B264-ABF9BE33C9B3}">
      <dgm:prSet/>
      <dgm:spPr/>
      <dgm:t>
        <a:bodyPr/>
        <a:lstStyle/>
        <a:p>
          <a:endParaRPr lang="en-US"/>
        </a:p>
      </dgm:t>
    </dgm:pt>
    <dgm:pt modelId="{CC2566B2-F43B-4028-AACD-00C7F9718164}" type="sibTrans" cxnId="{D00EB920-DAB0-4082-B264-ABF9BE33C9B3}">
      <dgm:prSet/>
      <dgm:spPr/>
      <dgm:t>
        <a:bodyPr/>
        <a:lstStyle/>
        <a:p>
          <a:endParaRPr lang="en-US"/>
        </a:p>
      </dgm:t>
    </dgm:pt>
    <dgm:pt modelId="{48E8E205-5EBA-4AF4-BD96-4C2FDDD1FADF}">
      <dgm:prSet/>
      <dgm:spPr/>
      <dgm:t>
        <a:bodyPr/>
        <a:lstStyle/>
        <a:p>
          <a:r>
            <a:rPr lang="es-CO" b="1" dirty="0"/>
            <a:t>Habilidades sociales</a:t>
          </a:r>
          <a:br>
            <a:rPr lang="es-CO" dirty="0"/>
          </a:br>
          <a:r>
            <a:rPr lang="es-CO" dirty="0"/>
            <a:t>Son las capacidades para relacionarse bien con otras personas, trabajar en equipo, resolver conflictos y comunicarse de forma efectiva.</a:t>
          </a:r>
          <a:endParaRPr lang="en-US" dirty="0"/>
        </a:p>
      </dgm:t>
    </dgm:pt>
    <dgm:pt modelId="{5C53C795-AD8A-4840-A412-5D24AC53827C}" type="parTrans" cxnId="{40874178-01F9-45B7-89F5-BB55482BD3A6}">
      <dgm:prSet/>
      <dgm:spPr/>
      <dgm:t>
        <a:bodyPr/>
        <a:lstStyle/>
        <a:p>
          <a:endParaRPr lang="en-US"/>
        </a:p>
      </dgm:t>
    </dgm:pt>
    <dgm:pt modelId="{461CA07C-6B42-46D9-9001-BEC45A0B4527}" type="sibTrans" cxnId="{40874178-01F9-45B7-89F5-BB55482BD3A6}">
      <dgm:prSet/>
      <dgm:spPr/>
      <dgm:t>
        <a:bodyPr/>
        <a:lstStyle/>
        <a:p>
          <a:endParaRPr lang="en-US"/>
        </a:p>
      </dgm:t>
    </dgm:pt>
    <dgm:pt modelId="{91E9D317-E301-4739-866C-22AD552D84EA}" type="pres">
      <dgm:prSet presAssocID="{AE50DE31-7528-4809-A943-566E6E1D5480}" presName="root" presStyleCnt="0">
        <dgm:presLayoutVars>
          <dgm:dir/>
          <dgm:resizeHandles val="exact"/>
        </dgm:presLayoutVars>
      </dgm:prSet>
      <dgm:spPr/>
    </dgm:pt>
    <dgm:pt modelId="{20871874-1538-423F-BE9D-5F95B092F749}" type="pres">
      <dgm:prSet presAssocID="{AAC79546-B522-4658-85A2-4A8280072AB6}" presName="compNode" presStyleCnt="0"/>
      <dgm:spPr/>
    </dgm:pt>
    <dgm:pt modelId="{A13FB4C2-FA5E-4D01-A34A-E9E36AE78ED9}" type="pres">
      <dgm:prSet presAssocID="{AAC79546-B522-4658-85A2-4A8280072AB6}" presName="bgRect" presStyleLbl="bgShp" presStyleIdx="0" presStyleCnt="6"/>
      <dgm:spPr/>
    </dgm:pt>
    <dgm:pt modelId="{6A317A52-E741-4C37-ADB6-62C20785E2A6}" type="pres">
      <dgm:prSet presAssocID="{AAC79546-B522-4658-85A2-4A8280072AB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654AE5D-D012-4B2D-A3E8-C70E917E10D3}" type="pres">
      <dgm:prSet presAssocID="{AAC79546-B522-4658-85A2-4A8280072AB6}" presName="spaceRect" presStyleCnt="0"/>
      <dgm:spPr/>
    </dgm:pt>
    <dgm:pt modelId="{37DD8EA0-1995-4627-9BA0-738D51EB5995}" type="pres">
      <dgm:prSet presAssocID="{AAC79546-B522-4658-85A2-4A8280072AB6}" presName="parTx" presStyleLbl="revTx" presStyleIdx="0" presStyleCnt="6">
        <dgm:presLayoutVars>
          <dgm:chMax val="0"/>
          <dgm:chPref val="0"/>
        </dgm:presLayoutVars>
      </dgm:prSet>
      <dgm:spPr/>
    </dgm:pt>
    <dgm:pt modelId="{C43B3AAE-CFFB-4E5E-89AA-872775BC4A3C}" type="pres">
      <dgm:prSet presAssocID="{8F10BDD3-AB41-4BE9-8847-C46712AB1DE8}" presName="sibTrans" presStyleCnt="0"/>
      <dgm:spPr/>
    </dgm:pt>
    <dgm:pt modelId="{29B0B3AB-E79D-4A91-BE94-079E794448FB}" type="pres">
      <dgm:prSet presAssocID="{B42B4948-B835-4043-B0A8-70F50D311E72}" presName="compNode" presStyleCnt="0"/>
      <dgm:spPr/>
    </dgm:pt>
    <dgm:pt modelId="{0E6DE660-A435-4E40-8C4C-0D53BEC88707}" type="pres">
      <dgm:prSet presAssocID="{B42B4948-B835-4043-B0A8-70F50D311E72}" presName="bgRect" presStyleLbl="bgShp" presStyleIdx="1" presStyleCnt="6"/>
      <dgm:spPr/>
    </dgm:pt>
    <dgm:pt modelId="{154EDD79-3874-4690-BF7C-A7F0D857452D}" type="pres">
      <dgm:prSet presAssocID="{B42B4948-B835-4043-B0A8-70F50D311E72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20F56287-32D2-47DE-83FE-E053D05F22A0}" type="pres">
      <dgm:prSet presAssocID="{B42B4948-B835-4043-B0A8-70F50D311E72}" presName="spaceRect" presStyleCnt="0"/>
      <dgm:spPr/>
    </dgm:pt>
    <dgm:pt modelId="{E70C1062-4EF1-4AAA-8AB6-376E4C77276B}" type="pres">
      <dgm:prSet presAssocID="{B42B4948-B835-4043-B0A8-70F50D311E72}" presName="parTx" presStyleLbl="revTx" presStyleIdx="1" presStyleCnt="6" custScaleY="148874">
        <dgm:presLayoutVars>
          <dgm:chMax val="0"/>
          <dgm:chPref val="0"/>
        </dgm:presLayoutVars>
      </dgm:prSet>
      <dgm:spPr/>
    </dgm:pt>
    <dgm:pt modelId="{8AF610E2-2ECA-4698-A6AF-A2D7FA9661AB}" type="pres">
      <dgm:prSet presAssocID="{653FB38D-A380-4918-858A-8258ABB7AEFE}" presName="sibTrans" presStyleCnt="0"/>
      <dgm:spPr/>
    </dgm:pt>
    <dgm:pt modelId="{763927FF-2927-4D10-9FF6-9E371F01B793}" type="pres">
      <dgm:prSet presAssocID="{423959C4-FF25-4809-A4B6-E641BE599649}" presName="compNode" presStyleCnt="0"/>
      <dgm:spPr/>
    </dgm:pt>
    <dgm:pt modelId="{229DEDEB-B599-49E7-A19B-7718520C5AA7}" type="pres">
      <dgm:prSet presAssocID="{423959C4-FF25-4809-A4B6-E641BE599649}" presName="bgRect" presStyleLbl="bgShp" presStyleIdx="2" presStyleCnt="6"/>
      <dgm:spPr/>
    </dgm:pt>
    <dgm:pt modelId="{EB7E9514-A40F-4F00-9EF5-F3935E2066BA}" type="pres">
      <dgm:prSet presAssocID="{423959C4-FF25-4809-A4B6-E641BE599649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 Face with Solid Fill"/>
        </a:ext>
      </dgm:extLst>
    </dgm:pt>
    <dgm:pt modelId="{BF9B4DB2-57A7-4B72-A58D-2E00BA3B0E7F}" type="pres">
      <dgm:prSet presAssocID="{423959C4-FF25-4809-A4B6-E641BE599649}" presName="spaceRect" presStyleCnt="0"/>
      <dgm:spPr/>
    </dgm:pt>
    <dgm:pt modelId="{B8AFDB39-BEA7-4C60-AF2B-6AFC2E1C7B0E}" type="pres">
      <dgm:prSet presAssocID="{423959C4-FF25-4809-A4B6-E641BE599649}" presName="parTx" presStyleLbl="revTx" presStyleIdx="2" presStyleCnt="6" custScaleY="139159">
        <dgm:presLayoutVars>
          <dgm:chMax val="0"/>
          <dgm:chPref val="0"/>
        </dgm:presLayoutVars>
      </dgm:prSet>
      <dgm:spPr/>
    </dgm:pt>
    <dgm:pt modelId="{A7944DA8-909D-4F4A-BD55-3A3010F85389}" type="pres">
      <dgm:prSet presAssocID="{19405542-EE56-4F70-B8AD-416BF3B3D8E2}" presName="sibTrans" presStyleCnt="0"/>
      <dgm:spPr/>
    </dgm:pt>
    <dgm:pt modelId="{E8FDE0A2-FF96-4933-B12D-76F401F430E7}" type="pres">
      <dgm:prSet presAssocID="{A824CE73-DBED-4DCE-8BC4-1F8175B5354C}" presName="compNode" presStyleCnt="0"/>
      <dgm:spPr/>
    </dgm:pt>
    <dgm:pt modelId="{9A38440C-3B24-4B9A-999B-797E9E51E0F3}" type="pres">
      <dgm:prSet presAssocID="{A824CE73-DBED-4DCE-8BC4-1F8175B5354C}" presName="bgRect" presStyleLbl="bgShp" presStyleIdx="3" presStyleCnt="6"/>
      <dgm:spPr/>
    </dgm:pt>
    <dgm:pt modelId="{A317A302-EC7D-435F-B7FD-7C74EDFEE549}" type="pres">
      <dgm:prSet presAssocID="{A824CE73-DBED-4DCE-8BC4-1F8175B5354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na"/>
        </a:ext>
      </dgm:extLst>
    </dgm:pt>
    <dgm:pt modelId="{9F4850C4-5829-49F4-B963-9E1893EC3DFD}" type="pres">
      <dgm:prSet presAssocID="{A824CE73-DBED-4DCE-8BC4-1F8175B5354C}" presName="spaceRect" presStyleCnt="0"/>
      <dgm:spPr/>
    </dgm:pt>
    <dgm:pt modelId="{97627BB8-C88E-493A-8AD4-873D8AC7ABCA}" type="pres">
      <dgm:prSet presAssocID="{A824CE73-DBED-4DCE-8BC4-1F8175B5354C}" presName="parTx" presStyleLbl="revTx" presStyleIdx="3" presStyleCnt="6" custScaleY="130445">
        <dgm:presLayoutVars>
          <dgm:chMax val="0"/>
          <dgm:chPref val="0"/>
        </dgm:presLayoutVars>
      </dgm:prSet>
      <dgm:spPr/>
    </dgm:pt>
    <dgm:pt modelId="{4943B39B-585A-456A-95E3-93CA2AB43F60}" type="pres">
      <dgm:prSet presAssocID="{56CA683A-454E-42DA-AD65-E565E8AFF8CF}" presName="sibTrans" presStyleCnt="0"/>
      <dgm:spPr/>
    </dgm:pt>
    <dgm:pt modelId="{D421680C-3234-4E53-9774-7D46BD6C1E26}" type="pres">
      <dgm:prSet presAssocID="{37F9AB8D-7B94-4C82-B157-ABAA07C46671}" presName="compNode" presStyleCnt="0"/>
      <dgm:spPr/>
    </dgm:pt>
    <dgm:pt modelId="{F2AF3DF7-F026-428A-8C48-F8D80FAB9F6E}" type="pres">
      <dgm:prSet presAssocID="{37F9AB8D-7B94-4C82-B157-ABAA07C46671}" presName="bgRect" presStyleLbl="bgShp" presStyleIdx="4" presStyleCnt="6"/>
      <dgm:spPr/>
    </dgm:pt>
    <dgm:pt modelId="{C5D60F6A-0BF7-41AD-A633-AE3D63E30C08}" type="pres">
      <dgm:prSet presAssocID="{37F9AB8D-7B94-4C82-B157-ABAA07C4667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230040BE-310F-4F3B-B184-75144C96C0E6}" type="pres">
      <dgm:prSet presAssocID="{37F9AB8D-7B94-4C82-B157-ABAA07C46671}" presName="spaceRect" presStyleCnt="0"/>
      <dgm:spPr/>
    </dgm:pt>
    <dgm:pt modelId="{5DF7BC14-2BD3-4570-872B-98EF123C7218}" type="pres">
      <dgm:prSet presAssocID="{37F9AB8D-7B94-4C82-B157-ABAA07C46671}" presName="parTx" presStyleLbl="revTx" presStyleIdx="4" presStyleCnt="6">
        <dgm:presLayoutVars>
          <dgm:chMax val="0"/>
          <dgm:chPref val="0"/>
        </dgm:presLayoutVars>
      </dgm:prSet>
      <dgm:spPr/>
    </dgm:pt>
    <dgm:pt modelId="{7F8985AF-F1F6-4D82-8CA9-621BB210382D}" type="pres">
      <dgm:prSet presAssocID="{CC2566B2-F43B-4028-AACD-00C7F9718164}" presName="sibTrans" presStyleCnt="0"/>
      <dgm:spPr/>
    </dgm:pt>
    <dgm:pt modelId="{FF2832EE-5120-4003-B9FB-59B1D8193D89}" type="pres">
      <dgm:prSet presAssocID="{48E8E205-5EBA-4AF4-BD96-4C2FDDD1FADF}" presName="compNode" presStyleCnt="0"/>
      <dgm:spPr/>
    </dgm:pt>
    <dgm:pt modelId="{AF4A9B82-B4EE-4A1A-AEF9-FDB591E86672}" type="pres">
      <dgm:prSet presAssocID="{48E8E205-5EBA-4AF4-BD96-4C2FDDD1FADF}" presName="bgRect" presStyleLbl="bgShp" presStyleIdx="5" presStyleCnt="6"/>
      <dgm:spPr/>
    </dgm:pt>
    <dgm:pt modelId="{80AFD034-C7A8-46BC-8CB7-B949D7A020D8}" type="pres">
      <dgm:prSet presAssocID="{48E8E205-5EBA-4AF4-BD96-4C2FDDD1FAD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ldador"/>
        </a:ext>
      </dgm:extLst>
    </dgm:pt>
    <dgm:pt modelId="{7B010DCD-0401-4ABF-92D4-7355462A56E2}" type="pres">
      <dgm:prSet presAssocID="{48E8E205-5EBA-4AF4-BD96-4C2FDDD1FADF}" presName="spaceRect" presStyleCnt="0"/>
      <dgm:spPr/>
    </dgm:pt>
    <dgm:pt modelId="{A473B6A8-7D17-4FA9-A325-2F135954E1DB}" type="pres">
      <dgm:prSet presAssocID="{48E8E205-5EBA-4AF4-BD96-4C2FDDD1FAD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16564404-DE75-4E7A-A5E8-5B6A44B89ED4}" srcId="{AE50DE31-7528-4809-A943-566E6E1D5480}" destId="{AAC79546-B522-4658-85A2-4A8280072AB6}" srcOrd="0" destOrd="0" parTransId="{3F4A5558-5638-4D31-B97A-A5CDFF392F2A}" sibTransId="{8F10BDD3-AB41-4BE9-8847-C46712AB1DE8}"/>
    <dgm:cxn modelId="{45481105-129E-49B5-8CE2-169B80DE1B87}" type="presOf" srcId="{48E8E205-5EBA-4AF4-BD96-4C2FDDD1FADF}" destId="{A473B6A8-7D17-4FA9-A325-2F135954E1DB}" srcOrd="0" destOrd="0" presId="urn:microsoft.com/office/officeart/2018/2/layout/IconVerticalSolidList"/>
    <dgm:cxn modelId="{C378DA14-59F7-4495-A444-3382753BD77D}" srcId="{AE50DE31-7528-4809-A943-566E6E1D5480}" destId="{423959C4-FF25-4809-A4B6-E641BE599649}" srcOrd="2" destOrd="0" parTransId="{CA8C215E-D740-4A0A-8993-A6EA9B2BF2DC}" sibTransId="{19405542-EE56-4F70-B8AD-416BF3B3D8E2}"/>
    <dgm:cxn modelId="{D00EB920-DAB0-4082-B264-ABF9BE33C9B3}" srcId="{AE50DE31-7528-4809-A943-566E6E1D5480}" destId="{37F9AB8D-7B94-4C82-B157-ABAA07C46671}" srcOrd="4" destOrd="0" parTransId="{76832914-6F0F-4E2E-8759-A15B7B889A1C}" sibTransId="{CC2566B2-F43B-4028-AACD-00C7F9718164}"/>
    <dgm:cxn modelId="{B4637244-10B8-4CDD-95E5-1375CA4B0751}" srcId="{AE50DE31-7528-4809-A943-566E6E1D5480}" destId="{B42B4948-B835-4043-B0A8-70F50D311E72}" srcOrd="1" destOrd="0" parTransId="{C9752B4D-6F0B-49E3-B9D2-4648AF8AD325}" sibTransId="{653FB38D-A380-4918-858A-8258ABB7AEFE}"/>
    <dgm:cxn modelId="{0C24FD6F-ADDA-4F74-AB03-BE45C3F712CF}" type="presOf" srcId="{37F9AB8D-7B94-4C82-B157-ABAA07C46671}" destId="{5DF7BC14-2BD3-4570-872B-98EF123C7218}" srcOrd="0" destOrd="0" presId="urn:microsoft.com/office/officeart/2018/2/layout/IconVerticalSolidList"/>
    <dgm:cxn modelId="{4576EE50-8BC5-4522-8F33-417DD25FE63D}" type="presOf" srcId="{B42B4948-B835-4043-B0A8-70F50D311E72}" destId="{E70C1062-4EF1-4AAA-8AB6-376E4C77276B}" srcOrd="0" destOrd="0" presId="urn:microsoft.com/office/officeart/2018/2/layout/IconVerticalSolidList"/>
    <dgm:cxn modelId="{40874178-01F9-45B7-89F5-BB55482BD3A6}" srcId="{AE50DE31-7528-4809-A943-566E6E1D5480}" destId="{48E8E205-5EBA-4AF4-BD96-4C2FDDD1FADF}" srcOrd="5" destOrd="0" parTransId="{5C53C795-AD8A-4840-A412-5D24AC53827C}" sibTransId="{461CA07C-6B42-46D9-9001-BEC45A0B4527}"/>
    <dgm:cxn modelId="{EC6E3979-8BFB-421B-B4E4-9400B0426B04}" type="presOf" srcId="{A824CE73-DBED-4DCE-8BC4-1F8175B5354C}" destId="{97627BB8-C88E-493A-8AD4-873D8AC7ABCA}" srcOrd="0" destOrd="0" presId="urn:microsoft.com/office/officeart/2018/2/layout/IconVerticalSolidList"/>
    <dgm:cxn modelId="{D1E2D17B-E547-41DB-924D-D4B1FF97C6C7}" type="presOf" srcId="{423959C4-FF25-4809-A4B6-E641BE599649}" destId="{B8AFDB39-BEA7-4C60-AF2B-6AFC2E1C7B0E}" srcOrd="0" destOrd="0" presId="urn:microsoft.com/office/officeart/2018/2/layout/IconVerticalSolidList"/>
    <dgm:cxn modelId="{43CB7382-88F6-4C8E-AAA3-90AE76AEEE46}" type="presOf" srcId="{AE50DE31-7528-4809-A943-566E6E1D5480}" destId="{91E9D317-E301-4739-866C-22AD552D84EA}" srcOrd="0" destOrd="0" presId="urn:microsoft.com/office/officeart/2018/2/layout/IconVerticalSolidList"/>
    <dgm:cxn modelId="{29BE468E-F7B7-4738-8940-4B3793B5802C}" srcId="{AE50DE31-7528-4809-A943-566E6E1D5480}" destId="{A824CE73-DBED-4DCE-8BC4-1F8175B5354C}" srcOrd="3" destOrd="0" parTransId="{0F82785E-CF59-485B-9A8A-53253F55E69B}" sibTransId="{56CA683A-454E-42DA-AD65-E565E8AFF8CF}"/>
    <dgm:cxn modelId="{A29DF9D0-5667-403C-9B63-19F1E0F5D958}" type="presOf" srcId="{AAC79546-B522-4658-85A2-4A8280072AB6}" destId="{37DD8EA0-1995-4627-9BA0-738D51EB5995}" srcOrd="0" destOrd="0" presId="urn:microsoft.com/office/officeart/2018/2/layout/IconVerticalSolidList"/>
    <dgm:cxn modelId="{443C37C9-7872-4E56-81AB-8EB08D1EAB5A}" type="presParOf" srcId="{91E9D317-E301-4739-866C-22AD552D84EA}" destId="{20871874-1538-423F-BE9D-5F95B092F749}" srcOrd="0" destOrd="0" presId="urn:microsoft.com/office/officeart/2018/2/layout/IconVerticalSolidList"/>
    <dgm:cxn modelId="{376FCB59-A541-4057-A7A1-6D65BA18EC0D}" type="presParOf" srcId="{20871874-1538-423F-BE9D-5F95B092F749}" destId="{A13FB4C2-FA5E-4D01-A34A-E9E36AE78ED9}" srcOrd="0" destOrd="0" presId="urn:microsoft.com/office/officeart/2018/2/layout/IconVerticalSolidList"/>
    <dgm:cxn modelId="{75949CF2-95B6-4928-A3DE-03981C39EB71}" type="presParOf" srcId="{20871874-1538-423F-BE9D-5F95B092F749}" destId="{6A317A52-E741-4C37-ADB6-62C20785E2A6}" srcOrd="1" destOrd="0" presId="urn:microsoft.com/office/officeart/2018/2/layout/IconVerticalSolidList"/>
    <dgm:cxn modelId="{44F0764F-ED50-4F58-AF8D-B2B59DAABD83}" type="presParOf" srcId="{20871874-1538-423F-BE9D-5F95B092F749}" destId="{E654AE5D-D012-4B2D-A3E8-C70E917E10D3}" srcOrd="2" destOrd="0" presId="urn:microsoft.com/office/officeart/2018/2/layout/IconVerticalSolidList"/>
    <dgm:cxn modelId="{CCCC961B-F384-4758-831D-32E8CE88D526}" type="presParOf" srcId="{20871874-1538-423F-BE9D-5F95B092F749}" destId="{37DD8EA0-1995-4627-9BA0-738D51EB5995}" srcOrd="3" destOrd="0" presId="urn:microsoft.com/office/officeart/2018/2/layout/IconVerticalSolidList"/>
    <dgm:cxn modelId="{EE717AC8-B576-4C6F-9650-5E44F0097261}" type="presParOf" srcId="{91E9D317-E301-4739-866C-22AD552D84EA}" destId="{C43B3AAE-CFFB-4E5E-89AA-872775BC4A3C}" srcOrd="1" destOrd="0" presId="urn:microsoft.com/office/officeart/2018/2/layout/IconVerticalSolidList"/>
    <dgm:cxn modelId="{0418922B-11DA-4618-B9E5-8AB43F833EF7}" type="presParOf" srcId="{91E9D317-E301-4739-866C-22AD552D84EA}" destId="{29B0B3AB-E79D-4A91-BE94-079E794448FB}" srcOrd="2" destOrd="0" presId="urn:microsoft.com/office/officeart/2018/2/layout/IconVerticalSolidList"/>
    <dgm:cxn modelId="{DD403939-161B-4A72-8CAC-D1E8A3D6540D}" type="presParOf" srcId="{29B0B3AB-E79D-4A91-BE94-079E794448FB}" destId="{0E6DE660-A435-4E40-8C4C-0D53BEC88707}" srcOrd="0" destOrd="0" presId="urn:microsoft.com/office/officeart/2018/2/layout/IconVerticalSolidList"/>
    <dgm:cxn modelId="{55E71977-84D9-4640-A5DD-F9493C007302}" type="presParOf" srcId="{29B0B3AB-E79D-4A91-BE94-079E794448FB}" destId="{154EDD79-3874-4690-BF7C-A7F0D857452D}" srcOrd="1" destOrd="0" presId="urn:microsoft.com/office/officeart/2018/2/layout/IconVerticalSolidList"/>
    <dgm:cxn modelId="{E5F2C276-0D21-40D3-91D0-AEFBD763AE0E}" type="presParOf" srcId="{29B0B3AB-E79D-4A91-BE94-079E794448FB}" destId="{20F56287-32D2-47DE-83FE-E053D05F22A0}" srcOrd="2" destOrd="0" presId="urn:microsoft.com/office/officeart/2018/2/layout/IconVerticalSolidList"/>
    <dgm:cxn modelId="{C4B8A936-03B7-4C36-8C27-BA326E681517}" type="presParOf" srcId="{29B0B3AB-E79D-4A91-BE94-079E794448FB}" destId="{E70C1062-4EF1-4AAA-8AB6-376E4C77276B}" srcOrd="3" destOrd="0" presId="urn:microsoft.com/office/officeart/2018/2/layout/IconVerticalSolidList"/>
    <dgm:cxn modelId="{27FE2195-894C-417E-B130-5FB76AFD733C}" type="presParOf" srcId="{91E9D317-E301-4739-866C-22AD552D84EA}" destId="{8AF610E2-2ECA-4698-A6AF-A2D7FA9661AB}" srcOrd="3" destOrd="0" presId="urn:microsoft.com/office/officeart/2018/2/layout/IconVerticalSolidList"/>
    <dgm:cxn modelId="{EF453D84-C0E9-452F-B539-12FB798FD667}" type="presParOf" srcId="{91E9D317-E301-4739-866C-22AD552D84EA}" destId="{763927FF-2927-4D10-9FF6-9E371F01B793}" srcOrd="4" destOrd="0" presId="urn:microsoft.com/office/officeart/2018/2/layout/IconVerticalSolidList"/>
    <dgm:cxn modelId="{4B8E4B77-9EA2-4E9A-B63F-A29ADF74B799}" type="presParOf" srcId="{763927FF-2927-4D10-9FF6-9E371F01B793}" destId="{229DEDEB-B599-49E7-A19B-7718520C5AA7}" srcOrd="0" destOrd="0" presId="urn:microsoft.com/office/officeart/2018/2/layout/IconVerticalSolidList"/>
    <dgm:cxn modelId="{BC546577-D49B-4F51-AF5D-11F868F8FEA2}" type="presParOf" srcId="{763927FF-2927-4D10-9FF6-9E371F01B793}" destId="{EB7E9514-A40F-4F00-9EF5-F3935E2066BA}" srcOrd="1" destOrd="0" presId="urn:microsoft.com/office/officeart/2018/2/layout/IconVerticalSolidList"/>
    <dgm:cxn modelId="{EEA80A5B-C71B-4CE0-9CA0-42E0384E6155}" type="presParOf" srcId="{763927FF-2927-4D10-9FF6-9E371F01B793}" destId="{BF9B4DB2-57A7-4B72-A58D-2E00BA3B0E7F}" srcOrd="2" destOrd="0" presId="urn:microsoft.com/office/officeart/2018/2/layout/IconVerticalSolidList"/>
    <dgm:cxn modelId="{616A9554-3A83-4E92-9038-B0A6DB591986}" type="presParOf" srcId="{763927FF-2927-4D10-9FF6-9E371F01B793}" destId="{B8AFDB39-BEA7-4C60-AF2B-6AFC2E1C7B0E}" srcOrd="3" destOrd="0" presId="urn:microsoft.com/office/officeart/2018/2/layout/IconVerticalSolidList"/>
    <dgm:cxn modelId="{5B5B3B3B-2A69-4BE5-AE6D-71437158F988}" type="presParOf" srcId="{91E9D317-E301-4739-866C-22AD552D84EA}" destId="{A7944DA8-909D-4F4A-BD55-3A3010F85389}" srcOrd="5" destOrd="0" presId="urn:microsoft.com/office/officeart/2018/2/layout/IconVerticalSolidList"/>
    <dgm:cxn modelId="{619025BC-12E1-47B7-B05E-441C49425650}" type="presParOf" srcId="{91E9D317-E301-4739-866C-22AD552D84EA}" destId="{E8FDE0A2-FF96-4933-B12D-76F401F430E7}" srcOrd="6" destOrd="0" presId="urn:microsoft.com/office/officeart/2018/2/layout/IconVerticalSolidList"/>
    <dgm:cxn modelId="{27951547-0BBA-44A5-8D49-995B3AA10F61}" type="presParOf" srcId="{E8FDE0A2-FF96-4933-B12D-76F401F430E7}" destId="{9A38440C-3B24-4B9A-999B-797E9E51E0F3}" srcOrd="0" destOrd="0" presId="urn:microsoft.com/office/officeart/2018/2/layout/IconVerticalSolidList"/>
    <dgm:cxn modelId="{BF332850-5AC3-4A36-A506-2BA7764F0F9D}" type="presParOf" srcId="{E8FDE0A2-FF96-4933-B12D-76F401F430E7}" destId="{A317A302-EC7D-435F-B7FD-7C74EDFEE549}" srcOrd="1" destOrd="0" presId="urn:microsoft.com/office/officeart/2018/2/layout/IconVerticalSolidList"/>
    <dgm:cxn modelId="{94577ABF-7282-4143-8483-FB80892571A1}" type="presParOf" srcId="{E8FDE0A2-FF96-4933-B12D-76F401F430E7}" destId="{9F4850C4-5829-49F4-B963-9E1893EC3DFD}" srcOrd="2" destOrd="0" presId="urn:microsoft.com/office/officeart/2018/2/layout/IconVerticalSolidList"/>
    <dgm:cxn modelId="{D19C7AA1-6C73-468D-A915-4C8BED923435}" type="presParOf" srcId="{E8FDE0A2-FF96-4933-B12D-76F401F430E7}" destId="{97627BB8-C88E-493A-8AD4-873D8AC7ABCA}" srcOrd="3" destOrd="0" presId="urn:microsoft.com/office/officeart/2018/2/layout/IconVerticalSolidList"/>
    <dgm:cxn modelId="{2BB34CB3-0F48-4FE0-A5C0-3F7A3A0B8AA3}" type="presParOf" srcId="{91E9D317-E301-4739-866C-22AD552D84EA}" destId="{4943B39B-585A-456A-95E3-93CA2AB43F60}" srcOrd="7" destOrd="0" presId="urn:microsoft.com/office/officeart/2018/2/layout/IconVerticalSolidList"/>
    <dgm:cxn modelId="{21890FA1-9708-4136-B569-AD77A9C6C04A}" type="presParOf" srcId="{91E9D317-E301-4739-866C-22AD552D84EA}" destId="{D421680C-3234-4E53-9774-7D46BD6C1E26}" srcOrd="8" destOrd="0" presId="urn:microsoft.com/office/officeart/2018/2/layout/IconVerticalSolidList"/>
    <dgm:cxn modelId="{49AA3179-48FA-4A58-84AC-43FB1580B220}" type="presParOf" srcId="{D421680C-3234-4E53-9774-7D46BD6C1E26}" destId="{F2AF3DF7-F026-428A-8C48-F8D80FAB9F6E}" srcOrd="0" destOrd="0" presId="urn:microsoft.com/office/officeart/2018/2/layout/IconVerticalSolidList"/>
    <dgm:cxn modelId="{3BFC7EBC-D4F0-4939-B48B-0AA1217CC899}" type="presParOf" srcId="{D421680C-3234-4E53-9774-7D46BD6C1E26}" destId="{C5D60F6A-0BF7-41AD-A633-AE3D63E30C08}" srcOrd="1" destOrd="0" presId="urn:microsoft.com/office/officeart/2018/2/layout/IconVerticalSolidList"/>
    <dgm:cxn modelId="{A61B48E1-5CE6-4D01-82D8-0CB7612A5BA7}" type="presParOf" srcId="{D421680C-3234-4E53-9774-7D46BD6C1E26}" destId="{230040BE-310F-4F3B-B184-75144C96C0E6}" srcOrd="2" destOrd="0" presId="urn:microsoft.com/office/officeart/2018/2/layout/IconVerticalSolidList"/>
    <dgm:cxn modelId="{E5662482-CFE7-456C-9F7F-48A4A9A98046}" type="presParOf" srcId="{D421680C-3234-4E53-9774-7D46BD6C1E26}" destId="{5DF7BC14-2BD3-4570-872B-98EF123C7218}" srcOrd="3" destOrd="0" presId="urn:microsoft.com/office/officeart/2018/2/layout/IconVerticalSolidList"/>
    <dgm:cxn modelId="{B5F862E9-277B-40FF-A1EB-051BC51F4AD0}" type="presParOf" srcId="{91E9D317-E301-4739-866C-22AD552D84EA}" destId="{7F8985AF-F1F6-4D82-8CA9-621BB210382D}" srcOrd="9" destOrd="0" presId="urn:microsoft.com/office/officeart/2018/2/layout/IconVerticalSolidList"/>
    <dgm:cxn modelId="{A525C3D4-0259-46DF-BF40-5A94D103AFC2}" type="presParOf" srcId="{91E9D317-E301-4739-866C-22AD552D84EA}" destId="{FF2832EE-5120-4003-B9FB-59B1D8193D89}" srcOrd="10" destOrd="0" presId="urn:microsoft.com/office/officeart/2018/2/layout/IconVerticalSolidList"/>
    <dgm:cxn modelId="{AA8D6797-2501-4324-BFAD-3C8CFC53A01F}" type="presParOf" srcId="{FF2832EE-5120-4003-B9FB-59B1D8193D89}" destId="{AF4A9B82-B4EE-4A1A-AEF9-FDB591E86672}" srcOrd="0" destOrd="0" presId="urn:microsoft.com/office/officeart/2018/2/layout/IconVerticalSolidList"/>
    <dgm:cxn modelId="{33A4726A-052D-4777-9A86-9874ED32E74B}" type="presParOf" srcId="{FF2832EE-5120-4003-B9FB-59B1D8193D89}" destId="{80AFD034-C7A8-46BC-8CB7-B949D7A020D8}" srcOrd="1" destOrd="0" presId="urn:microsoft.com/office/officeart/2018/2/layout/IconVerticalSolidList"/>
    <dgm:cxn modelId="{78FC4D9F-6C22-4BAC-979D-1D95779C2EE6}" type="presParOf" srcId="{FF2832EE-5120-4003-B9FB-59B1D8193D89}" destId="{7B010DCD-0401-4ABF-92D4-7355462A56E2}" srcOrd="2" destOrd="0" presId="urn:microsoft.com/office/officeart/2018/2/layout/IconVerticalSolidList"/>
    <dgm:cxn modelId="{9BD2A7F3-A559-4CFC-942F-763F4B80E037}" type="presParOf" srcId="{FF2832EE-5120-4003-B9FB-59B1D8193D89}" destId="{A473B6A8-7D17-4FA9-A325-2F135954E1D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D65956-4606-4E3A-BA78-D25FBE0727C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333AC3-3DE1-4DD8-8519-EEB01C40D9E4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s-CO" b="1" i="1" u="sng" dirty="0"/>
            <a:t>¿Por qué es importante la inteligencia emocional?</a:t>
          </a:r>
          <a:endParaRPr lang="en-US" i="1" u="sng" dirty="0"/>
        </a:p>
      </dgm:t>
    </dgm:pt>
    <dgm:pt modelId="{DA38A40B-8838-40EE-A659-4390FBC5D9E2}" type="parTrans" cxnId="{E32BC2D4-7969-44A7-9DAC-836F89043586}">
      <dgm:prSet/>
      <dgm:spPr/>
      <dgm:t>
        <a:bodyPr/>
        <a:lstStyle/>
        <a:p>
          <a:endParaRPr lang="en-US"/>
        </a:p>
      </dgm:t>
    </dgm:pt>
    <dgm:pt modelId="{69B29027-D027-4BB1-89E2-459461DE7AB5}" type="sibTrans" cxnId="{E32BC2D4-7969-44A7-9DAC-836F89043586}">
      <dgm:prSet/>
      <dgm:spPr/>
      <dgm:t>
        <a:bodyPr/>
        <a:lstStyle/>
        <a:p>
          <a:endParaRPr lang="en-US"/>
        </a:p>
      </dgm:t>
    </dgm:pt>
    <dgm:pt modelId="{6406498F-AE7F-4236-BD97-1860A4DB2E83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Nos ayuda a tomar mejores decisiones.</a:t>
          </a:r>
          <a:endParaRPr lang="en-US"/>
        </a:p>
      </dgm:t>
    </dgm:pt>
    <dgm:pt modelId="{11554191-94B9-4032-9B5D-2C42578C691C}" type="parTrans" cxnId="{D8D5337E-D78C-4DF3-B338-FC1CAEB35707}">
      <dgm:prSet/>
      <dgm:spPr/>
      <dgm:t>
        <a:bodyPr/>
        <a:lstStyle/>
        <a:p>
          <a:endParaRPr lang="en-US"/>
        </a:p>
      </dgm:t>
    </dgm:pt>
    <dgm:pt modelId="{E5A8EE4D-0ABD-44CB-8C42-1692313C7FC6}" type="sibTrans" cxnId="{D8D5337E-D78C-4DF3-B338-FC1CAEB35707}">
      <dgm:prSet/>
      <dgm:spPr/>
      <dgm:t>
        <a:bodyPr/>
        <a:lstStyle/>
        <a:p>
          <a:endParaRPr lang="en-US"/>
        </a:p>
      </dgm:t>
    </dgm:pt>
    <dgm:pt modelId="{1C077FC8-DE20-4AC7-94C4-B96CD617E680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Mejora nuestra autoestima.</a:t>
          </a:r>
          <a:endParaRPr lang="en-US"/>
        </a:p>
      </dgm:t>
    </dgm:pt>
    <dgm:pt modelId="{9617AA0F-4CC8-4AC7-B503-4BBD1BF3BD11}" type="parTrans" cxnId="{8ECEAB4D-98C7-4568-81C6-ACE83DE360B5}">
      <dgm:prSet/>
      <dgm:spPr/>
      <dgm:t>
        <a:bodyPr/>
        <a:lstStyle/>
        <a:p>
          <a:endParaRPr lang="en-US"/>
        </a:p>
      </dgm:t>
    </dgm:pt>
    <dgm:pt modelId="{F15B37C9-91D5-4A9E-B81A-C0BD1F6CD4F5}" type="sibTrans" cxnId="{8ECEAB4D-98C7-4568-81C6-ACE83DE360B5}">
      <dgm:prSet/>
      <dgm:spPr/>
      <dgm:t>
        <a:bodyPr/>
        <a:lstStyle/>
        <a:p>
          <a:endParaRPr lang="en-US"/>
        </a:p>
      </dgm:t>
    </dgm:pt>
    <dgm:pt modelId="{581A3980-5541-44C2-BA57-E286227942F8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Nos permite resolver conflictos sin violencia.</a:t>
          </a:r>
          <a:endParaRPr lang="en-US"/>
        </a:p>
      </dgm:t>
    </dgm:pt>
    <dgm:pt modelId="{BA6F3FD3-FFEF-4A28-A778-AD8541DE96A6}" type="parTrans" cxnId="{957732CF-723B-43DA-A9E6-3BECAE492D21}">
      <dgm:prSet/>
      <dgm:spPr/>
      <dgm:t>
        <a:bodyPr/>
        <a:lstStyle/>
        <a:p>
          <a:endParaRPr lang="en-US"/>
        </a:p>
      </dgm:t>
    </dgm:pt>
    <dgm:pt modelId="{5F7F234D-F953-42DD-AA4D-822382EACF77}" type="sibTrans" cxnId="{957732CF-723B-43DA-A9E6-3BECAE492D21}">
      <dgm:prSet/>
      <dgm:spPr/>
      <dgm:t>
        <a:bodyPr/>
        <a:lstStyle/>
        <a:p>
          <a:endParaRPr lang="en-US"/>
        </a:p>
      </dgm:t>
    </dgm:pt>
    <dgm:pt modelId="{426FA31E-640E-48F8-8503-9B68D4F2DB07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Facilita el trabajo en equipo y las relaciones personales.</a:t>
          </a:r>
          <a:endParaRPr lang="en-US"/>
        </a:p>
      </dgm:t>
    </dgm:pt>
    <dgm:pt modelId="{94D6D5D5-6698-4251-AA24-2D650F73EABA}" type="parTrans" cxnId="{AB0E17A8-1F1F-4C12-8A2C-7E3BFFF17314}">
      <dgm:prSet/>
      <dgm:spPr/>
      <dgm:t>
        <a:bodyPr/>
        <a:lstStyle/>
        <a:p>
          <a:endParaRPr lang="en-US"/>
        </a:p>
      </dgm:t>
    </dgm:pt>
    <dgm:pt modelId="{DC200F9D-6AC1-4E42-8F8D-DACE1A037F3D}" type="sibTrans" cxnId="{AB0E17A8-1F1F-4C12-8A2C-7E3BFFF17314}">
      <dgm:prSet/>
      <dgm:spPr/>
      <dgm:t>
        <a:bodyPr/>
        <a:lstStyle/>
        <a:p>
          <a:endParaRPr lang="en-US"/>
        </a:p>
      </dgm:t>
    </dgm:pt>
    <dgm:pt modelId="{774CE7CB-6F1C-4816-80C7-67ECD9EF57AF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Disminuye el estrés y la ansiedad.</a:t>
          </a:r>
          <a:endParaRPr lang="en-US"/>
        </a:p>
      </dgm:t>
    </dgm:pt>
    <dgm:pt modelId="{1C4A741E-7370-4A03-91C5-130F7D7FFF5A}" type="parTrans" cxnId="{35AC5A11-12D0-464A-8C65-80F2543ED050}">
      <dgm:prSet/>
      <dgm:spPr/>
      <dgm:t>
        <a:bodyPr/>
        <a:lstStyle/>
        <a:p>
          <a:endParaRPr lang="en-US"/>
        </a:p>
      </dgm:t>
    </dgm:pt>
    <dgm:pt modelId="{111083C3-465C-41FC-8EBB-3291C3CBB6BB}" type="sibTrans" cxnId="{35AC5A11-12D0-464A-8C65-80F2543ED050}">
      <dgm:prSet/>
      <dgm:spPr/>
      <dgm:t>
        <a:bodyPr/>
        <a:lstStyle/>
        <a:p>
          <a:endParaRPr lang="en-US"/>
        </a:p>
      </dgm:t>
    </dgm:pt>
    <dgm:pt modelId="{378B3F1E-8D32-4B2D-92AB-0EC2868D59E5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Nos ayuda a ser más felices y equilibrados</a:t>
          </a:r>
          <a:endParaRPr lang="en-US"/>
        </a:p>
      </dgm:t>
    </dgm:pt>
    <dgm:pt modelId="{3ED55121-070D-4A6E-B9FF-F814175C3219}" type="parTrans" cxnId="{A0ADA7A9-987A-4A3C-BC8C-F54423094DB5}">
      <dgm:prSet/>
      <dgm:spPr/>
      <dgm:t>
        <a:bodyPr/>
        <a:lstStyle/>
        <a:p>
          <a:endParaRPr lang="en-US"/>
        </a:p>
      </dgm:t>
    </dgm:pt>
    <dgm:pt modelId="{77DCB9AC-8690-4D0D-9A06-2EE30D3CB7F9}" type="sibTrans" cxnId="{A0ADA7A9-987A-4A3C-BC8C-F54423094DB5}">
      <dgm:prSet/>
      <dgm:spPr/>
      <dgm:t>
        <a:bodyPr/>
        <a:lstStyle/>
        <a:p>
          <a:endParaRPr lang="en-US"/>
        </a:p>
      </dgm:t>
    </dgm:pt>
    <dgm:pt modelId="{9F6134F9-DDAB-4725-8B90-2B6326F3F9C2}" type="pres">
      <dgm:prSet presAssocID="{D9D65956-4606-4E3A-BA78-D25FBE0727CD}" presName="Name0" presStyleCnt="0">
        <dgm:presLayoutVars>
          <dgm:dir/>
          <dgm:resizeHandles val="exact"/>
        </dgm:presLayoutVars>
      </dgm:prSet>
      <dgm:spPr/>
    </dgm:pt>
    <dgm:pt modelId="{FB425533-D4D3-4794-9269-35AB189CA6A6}" type="pres">
      <dgm:prSet presAssocID="{12333AC3-3DE1-4DD8-8519-EEB01C40D9E4}" presName="node" presStyleLbl="node1" presStyleIdx="0" presStyleCnt="7">
        <dgm:presLayoutVars>
          <dgm:bulletEnabled val="1"/>
        </dgm:presLayoutVars>
      </dgm:prSet>
      <dgm:spPr/>
    </dgm:pt>
    <dgm:pt modelId="{0150398C-0F9B-413D-8923-5A5716B7D6C4}" type="pres">
      <dgm:prSet presAssocID="{69B29027-D027-4BB1-89E2-459461DE7AB5}" presName="sibTrans" presStyleLbl="sibTrans1D1" presStyleIdx="0" presStyleCnt="6"/>
      <dgm:spPr/>
    </dgm:pt>
    <dgm:pt modelId="{8867A1D9-5A0D-4E28-A13E-64201C17A87A}" type="pres">
      <dgm:prSet presAssocID="{69B29027-D027-4BB1-89E2-459461DE7AB5}" presName="connectorText" presStyleLbl="sibTrans1D1" presStyleIdx="0" presStyleCnt="6"/>
      <dgm:spPr/>
    </dgm:pt>
    <dgm:pt modelId="{36A1E3AA-EE55-40E3-8E7E-244ED8DBD8D4}" type="pres">
      <dgm:prSet presAssocID="{6406498F-AE7F-4236-BD97-1860A4DB2E83}" presName="node" presStyleLbl="node1" presStyleIdx="1" presStyleCnt="7">
        <dgm:presLayoutVars>
          <dgm:bulletEnabled val="1"/>
        </dgm:presLayoutVars>
      </dgm:prSet>
      <dgm:spPr/>
    </dgm:pt>
    <dgm:pt modelId="{EA6CFF28-1658-4CA0-9C37-9FF7E1F3DBC8}" type="pres">
      <dgm:prSet presAssocID="{E5A8EE4D-0ABD-44CB-8C42-1692313C7FC6}" presName="sibTrans" presStyleLbl="sibTrans1D1" presStyleIdx="1" presStyleCnt="6"/>
      <dgm:spPr/>
    </dgm:pt>
    <dgm:pt modelId="{17F0083D-1145-4EB7-97E4-343B23631982}" type="pres">
      <dgm:prSet presAssocID="{E5A8EE4D-0ABD-44CB-8C42-1692313C7FC6}" presName="connectorText" presStyleLbl="sibTrans1D1" presStyleIdx="1" presStyleCnt="6"/>
      <dgm:spPr/>
    </dgm:pt>
    <dgm:pt modelId="{DD372C13-1374-4C36-891B-1C4437257C01}" type="pres">
      <dgm:prSet presAssocID="{1C077FC8-DE20-4AC7-94C4-B96CD617E680}" presName="node" presStyleLbl="node1" presStyleIdx="2" presStyleCnt="7">
        <dgm:presLayoutVars>
          <dgm:bulletEnabled val="1"/>
        </dgm:presLayoutVars>
      </dgm:prSet>
      <dgm:spPr/>
    </dgm:pt>
    <dgm:pt modelId="{802235E4-93F8-4F3B-A6FA-2E5D4479F5A3}" type="pres">
      <dgm:prSet presAssocID="{F15B37C9-91D5-4A9E-B81A-C0BD1F6CD4F5}" presName="sibTrans" presStyleLbl="sibTrans1D1" presStyleIdx="2" presStyleCnt="6"/>
      <dgm:spPr/>
    </dgm:pt>
    <dgm:pt modelId="{D6F96BD7-AFAA-4987-B6BB-2B2155B731EB}" type="pres">
      <dgm:prSet presAssocID="{F15B37C9-91D5-4A9E-B81A-C0BD1F6CD4F5}" presName="connectorText" presStyleLbl="sibTrans1D1" presStyleIdx="2" presStyleCnt="6"/>
      <dgm:spPr/>
    </dgm:pt>
    <dgm:pt modelId="{B5DD0BBC-DAB9-4330-B745-AF11442BF6FD}" type="pres">
      <dgm:prSet presAssocID="{581A3980-5541-44C2-BA57-E286227942F8}" presName="node" presStyleLbl="node1" presStyleIdx="3" presStyleCnt="7">
        <dgm:presLayoutVars>
          <dgm:bulletEnabled val="1"/>
        </dgm:presLayoutVars>
      </dgm:prSet>
      <dgm:spPr/>
    </dgm:pt>
    <dgm:pt modelId="{F18AD414-5FDD-4D31-A4DD-BA1C5C5DBA4F}" type="pres">
      <dgm:prSet presAssocID="{5F7F234D-F953-42DD-AA4D-822382EACF77}" presName="sibTrans" presStyleLbl="sibTrans1D1" presStyleIdx="3" presStyleCnt="6"/>
      <dgm:spPr/>
    </dgm:pt>
    <dgm:pt modelId="{8AB9942C-6170-4DE3-AECC-BED24FA1C0D3}" type="pres">
      <dgm:prSet presAssocID="{5F7F234D-F953-42DD-AA4D-822382EACF77}" presName="connectorText" presStyleLbl="sibTrans1D1" presStyleIdx="3" presStyleCnt="6"/>
      <dgm:spPr/>
    </dgm:pt>
    <dgm:pt modelId="{3A015042-5B45-425E-A2E5-48121D73D412}" type="pres">
      <dgm:prSet presAssocID="{426FA31E-640E-48F8-8503-9B68D4F2DB07}" presName="node" presStyleLbl="node1" presStyleIdx="4" presStyleCnt="7">
        <dgm:presLayoutVars>
          <dgm:bulletEnabled val="1"/>
        </dgm:presLayoutVars>
      </dgm:prSet>
      <dgm:spPr/>
    </dgm:pt>
    <dgm:pt modelId="{399E1312-A32F-409F-A820-7A5459F36D0B}" type="pres">
      <dgm:prSet presAssocID="{DC200F9D-6AC1-4E42-8F8D-DACE1A037F3D}" presName="sibTrans" presStyleLbl="sibTrans1D1" presStyleIdx="4" presStyleCnt="6"/>
      <dgm:spPr/>
    </dgm:pt>
    <dgm:pt modelId="{D6C8AFBC-EED7-457F-87F1-250472D16155}" type="pres">
      <dgm:prSet presAssocID="{DC200F9D-6AC1-4E42-8F8D-DACE1A037F3D}" presName="connectorText" presStyleLbl="sibTrans1D1" presStyleIdx="4" presStyleCnt="6"/>
      <dgm:spPr/>
    </dgm:pt>
    <dgm:pt modelId="{FA347CAF-CFF3-4A82-9EF0-C3C6C8EC68DB}" type="pres">
      <dgm:prSet presAssocID="{774CE7CB-6F1C-4816-80C7-67ECD9EF57AF}" presName="node" presStyleLbl="node1" presStyleIdx="5" presStyleCnt="7">
        <dgm:presLayoutVars>
          <dgm:bulletEnabled val="1"/>
        </dgm:presLayoutVars>
      </dgm:prSet>
      <dgm:spPr/>
    </dgm:pt>
    <dgm:pt modelId="{B47E86A2-9694-4230-805E-AEED44F3115C}" type="pres">
      <dgm:prSet presAssocID="{111083C3-465C-41FC-8EBB-3291C3CBB6BB}" presName="sibTrans" presStyleLbl="sibTrans1D1" presStyleIdx="5" presStyleCnt="6"/>
      <dgm:spPr/>
    </dgm:pt>
    <dgm:pt modelId="{9577B81D-9B4A-4C70-88D3-51D94D21FADB}" type="pres">
      <dgm:prSet presAssocID="{111083C3-465C-41FC-8EBB-3291C3CBB6BB}" presName="connectorText" presStyleLbl="sibTrans1D1" presStyleIdx="5" presStyleCnt="6"/>
      <dgm:spPr/>
    </dgm:pt>
    <dgm:pt modelId="{36E28B87-0E8F-46BF-82C3-F2E2890D5971}" type="pres">
      <dgm:prSet presAssocID="{378B3F1E-8D32-4B2D-92AB-0EC2868D59E5}" presName="node" presStyleLbl="node1" presStyleIdx="6" presStyleCnt="7">
        <dgm:presLayoutVars>
          <dgm:bulletEnabled val="1"/>
        </dgm:presLayoutVars>
      </dgm:prSet>
      <dgm:spPr/>
    </dgm:pt>
  </dgm:ptLst>
  <dgm:cxnLst>
    <dgm:cxn modelId="{35AC5A11-12D0-464A-8C65-80F2543ED050}" srcId="{D9D65956-4606-4E3A-BA78-D25FBE0727CD}" destId="{774CE7CB-6F1C-4816-80C7-67ECD9EF57AF}" srcOrd="5" destOrd="0" parTransId="{1C4A741E-7370-4A03-91C5-130F7D7FFF5A}" sibTransId="{111083C3-465C-41FC-8EBB-3291C3CBB6BB}"/>
    <dgm:cxn modelId="{E4E6D71D-0526-40F1-B435-2523DC56E235}" type="presOf" srcId="{E5A8EE4D-0ABD-44CB-8C42-1692313C7FC6}" destId="{17F0083D-1145-4EB7-97E4-343B23631982}" srcOrd="1" destOrd="0" presId="urn:microsoft.com/office/officeart/2016/7/layout/RepeatingBendingProcessNew"/>
    <dgm:cxn modelId="{79F99524-ED27-42F5-955F-7F034830185E}" type="presOf" srcId="{581A3980-5541-44C2-BA57-E286227942F8}" destId="{B5DD0BBC-DAB9-4330-B745-AF11442BF6FD}" srcOrd="0" destOrd="0" presId="urn:microsoft.com/office/officeart/2016/7/layout/RepeatingBendingProcessNew"/>
    <dgm:cxn modelId="{F6B4DD3A-69EC-4C9C-8654-B2F0182C12A5}" type="presOf" srcId="{5F7F234D-F953-42DD-AA4D-822382EACF77}" destId="{F18AD414-5FDD-4D31-A4DD-BA1C5C5DBA4F}" srcOrd="0" destOrd="0" presId="urn:microsoft.com/office/officeart/2016/7/layout/RepeatingBendingProcessNew"/>
    <dgm:cxn modelId="{8ECEAB4D-98C7-4568-81C6-ACE83DE360B5}" srcId="{D9D65956-4606-4E3A-BA78-D25FBE0727CD}" destId="{1C077FC8-DE20-4AC7-94C4-B96CD617E680}" srcOrd="2" destOrd="0" parTransId="{9617AA0F-4CC8-4AC7-B503-4BBD1BF3BD11}" sibTransId="{F15B37C9-91D5-4A9E-B81A-C0BD1F6CD4F5}"/>
    <dgm:cxn modelId="{1B3C2A50-E0AA-4458-BE0E-B0812A1AF0AE}" type="presOf" srcId="{426FA31E-640E-48F8-8503-9B68D4F2DB07}" destId="{3A015042-5B45-425E-A2E5-48121D73D412}" srcOrd="0" destOrd="0" presId="urn:microsoft.com/office/officeart/2016/7/layout/RepeatingBendingProcessNew"/>
    <dgm:cxn modelId="{FECBE351-A060-406F-8916-4FEA2DBDDC7F}" type="presOf" srcId="{DC200F9D-6AC1-4E42-8F8D-DACE1A037F3D}" destId="{D6C8AFBC-EED7-457F-87F1-250472D16155}" srcOrd="1" destOrd="0" presId="urn:microsoft.com/office/officeart/2016/7/layout/RepeatingBendingProcessNew"/>
    <dgm:cxn modelId="{1B547A79-2716-4407-8D9B-D02D8FE98911}" type="presOf" srcId="{6406498F-AE7F-4236-BD97-1860A4DB2E83}" destId="{36A1E3AA-EE55-40E3-8E7E-244ED8DBD8D4}" srcOrd="0" destOrd="0" presId="urn:microsoft.com/office/officeart/2016/7/layout/RepeatingBendingProcessNew"/>
    <dgm:cxn modelId="{75EE985A-2574-4563-88DA-332B5597ECC9}" type="presOf" srcId="{F15B37C9-91D5-4A9E-B81A-C0BD1F6CD4F5}" destId="{802235E4-93F8-4F3B-A6FA-2E5D4479F5A3}" srcOrd="0" destOrd="0" presId="urn:microsoft.com/office/officeart/2016/7/layout/RepeatingBendingProcessNew"/>
    <dgm:cxn modelId="{D8D5337E-D78C-4DF3-B338-FC1CAEB35707}" srcId="{D9D65956-4606-4E3A-BA78-D25FBE0727CD}" destId="{6406498F-AE7F-4236-BD97-1860A4DB2E83}" srcOrd="1" destOrd="0" parTransId="{11554191-94B9-4032-9B5D-2C42578C691C}" sibTransId="{E5A8EE4D-0ABD-44CB-8C42-1692313C7FC6}"/>
    <dgm:cxn modelId="{C850C68C-8572-4590-A2E2-030C92668FEF}" type="presOf" srcId="{378B3F1E-8D32-4B2D-92AB-0EC2868D59E5}" destId="{36E28B87-0E8F-46BF-82C3-F2E2890D5971}" srcOrd="0" destOrd="0" presId="urn:microsoft.com/office/officeart/2016/7/layout/RepeatingBendingProcessNew"/>
    <dgm:cxn modelId="{A932568D-9E03-47E4-81C0-11C09653FD86}" type="presOf" srcId="{12333AC3-3DE1-4DD8-8519-EEB01C40D9E4}" destId="{FB425533-D4D3-4794-9269-35AB189CA6A6}" srcOrd="0" destOrd="0" presId="urn:microsoft.com/office/officeart/2016/7/layout/RepeatingBendingProcessNew"/>
    <dgm:cxn modelId="{FFF85094-FF04-4DC6-BA4C-EF75F25DB32B}" type="presOf" srcId="{111083C3-465C-41FC-8EBB-3291C3CBB6BB}" destId="{9577B81D-9B4A-4C70-88D3-51D94D21FADB}" srcOrd="1" destOrd="0" presId="urn:microsoft.com/office/officeart/2016/7/layout/RepeatingBendingProcessNew"/>
    <dgm:cxn modelId="{4B2A939B-0E98-45FA-B9E4-721E6C708A0B}" type="presOf" srcId="{774CE7CB-6F1C-4816-80C7-67ECD9EF57AF}" destId="{FA347CAF-CFF3-4A82-9EF0-C3C6C8EC68DB}" srcOrd="0" destOrd="0" presId="urn:microsoft.com/office/officeart/2016/7/layout/RepeatingBendingProcessNew"/>
    <dgm:cxn modelId="{AB0E17A8-1F1F-4C12-8A2C-7E3BFFF17314}" srcId="{D9D65956-4606-4E3A-BA78-D25FBE0727CD}" destId="{426FA31E-640E-48F8-8503-9B68D4F2DB07}" srcOrd="4" destOrd="0" parTransId="{94D6D5D5-6698-4251-AA24-2D650F73EABA}" sibTransId="{DC200F9D-6AC1-4E42-8F8D-DACE1A037F3D}"/>
    <dgm:cxn modelId="{A0ADA7A9-987A-4A3C-BC8C-F54423094DB5}" srcId="{D9D65956-4606-4E3A-BA78-D25FBE0727CD}" destId="{378B3F1E-8D32-4B2D-92AB-0EC2868D59E5}" srcOrd="6" destOrd="0" parTransId="{3ED55121-070D-4A6E-B9FF-F814175C3219}" sibTransId="{77DCB9AC-8690-4D0D-9A06-2EE30D3CB7F9}"/>
    <dgm:cxn modelId="{2472A6AD-EF3E-4585-B4E8-5B9F82F05F02}" type="presOf" srcId="{69B29027-D027-4BB1-89E2-459461DE7AB5}" destId="{8867A1D9-5A0D-4E28-A13E-64201C17A87A}" srcOrd="1" destOrd="0" presId="urn:microsoft.com/office/officeart/2016/7/layout/RepeatingBendingProcessNew"/>
    <dgm:cxn modelId="{B56E0CB2-4B52-4D7D-96A6-967D0704D08C}" type="presOf" srcId="{E5A8EE4D-0ABD-44CB-8C42-1692313C7FC6}" destId="{EA6CFF28-1658-4CA0-9C37-9FF7E1F3DBC8}" srcOrd="0" destOrd="0" presId="urn:microsoft.com/office/officeart/2016/7/layout/RepeatingBendingProcessNew"/>
    <dgm:cxn modelId="{A56172C7-CD08-44E8-8D86-8D9E51D9A6DE}" type="presOf" srcId="{1C077FC8-DE20-4AC7-94C4-B96CD617E680}" destId="{DD372C13-1374-4C36-891B-1C4437257C01}" srcOrd="0" destOrd="0" presId="urn:microsoft.com/office/officeart/2016/7/layout/RepeatingBendingProcessNew"/>
    <dgm:cxn modelId="{957732CF-723B-43DA-A9E6-3BECAE492D21}" srcId="{D9D65956-4606-4E3A-BA78-D25FBE0727CD}" destId="{581A3980-5541-44C2-BA57-E286227942F8}" srcOrd="3" destOrd="0" parTransId="{BA6F3FD3-FFEF-4A28-A778-AD8541DE96A6}" sibTransId="{5F7F234D-F953-42DD-AA4D-822382EACF77}"/>
    <dgm:cxn modelId="{C8748BCF-55B1-4885-939A-C764221EB205}" type="presOf" srcId="{F15B37C9-91D5-4A9E-B81A-C0BD1F6CD4F5}" destId="{D6F96BD7-AFAA-4987-B6BB-2B2155B731EB}" srcOrd="1" destOrd="0" presId="urn:microsoft.com/office/officeart/2016/7/layout/RepeatingBendingProcessNew"/>
    <dgm:cxn modelId="{E32BC2D4-7969-44A7-9DAC-836F89043586}" srcId="{D9D65956-4606-4E3A-BA78-D25FBE0727CD}" destId="{12333AC3-3DE1-4DD8-8519-EEB01C40D9E4}" srcOrd="0" destOrd="0" parTransId="{DA38A40B-8838-40EE-A659-4390FBC5D9E2}" sibTransId="{69B29027-D027-4BB1-89E2-459461DE7AB5}"/>
    <dgm:cxn modelId="{5D23FCE6-E327-4A64-8512-1434FAEA69D8}" type="presOf" srcId="{5F7F234D-F953-42DD-AA4D-822382EACF77}" destId="{8AB9942C-6170-4DE3-AECC-BED24FA1C0D3}" srcOrd="1" destOrd="0" presId="urn:microsoft.com/office/officeart/2016/7/layout/RepeatingBendingProcessNew"/>
    <dgm:cxn modelId="{A4DD88EB-C0D0-4C34-B573-8B3CD3C612F2}" type="presOf" srcId="{111083C3-465C-41FC-8EBB-3291C3CBB6BB}" destId="{B47E86A2-9694-4230-805E-AEED44F3115C}" srcOrd="0" destOrd="0" presId="urn:microsoft.com/office/officeart/2016/7/layout/RepeatingBendingProcessNew"/>
    <dgm:cxn modelId="{92ABDEF1-EC18-4980-8755-07A41FBE61FF}" type="presOf" srcId="{D9D65956-4606-4E3A-BA78-D25FBE0727CD}" destId="{9F6134F9-DDAB-4725-8B90-2B6326F3F9C2}" srcOrd="0" destOrd="0" presId="urn:microsoft.com/office/officeart/2016/7/layout/RepeatingBendingProcessNew"/>
    <dgm:cxn modelId="{42D708F3-0240-480F-8D54-FE9A6B2A2003}" type="presOf" srcId="{DC200F9D-6AC1-4E42-8F8D-DACE1A037F3D}" destId="{399E1312-A32F-409F-A820-7A5459F36D0B}" srcOrd="0" destOrd="0" presId="urn:microsoft.com/office/officeart/2016/7/layout/RepeatingBendingProcessNew"/>
    <dgm:cxn modelId="{18A193F5-794A-4BEB-8681-7D3D6B977F4D}" type="presOf" srcId="{69B29027-D027-4BB1-89E2-459461DE7AB5}" destId="{0150398C-0F9B-413D-8923-5A5716B7D6C4}" srcOrd="0" destOrd="0" presId="urn:microsoft.com/office/officeart/2016/7/layout/RepeatingBendingProcessNew"/>
    <dgm:cxn modelId="{F4EFB60F-EBB7-47F4-8738-4674D51422F3}" type="presParOf" srcId="{9F6134F9-DDAB-4725-8B90-2B6326F3F9C2}" destId="{FB425533-D4D3-4794-9269-35AB189CA6A6}" srcOrd="0" destOrd="0" presId="urn:microsoft.com/office/officeart/2016/7/layout/RepeatingBendingProcessNew"/>
    <dgm:cxn modelId="{5E346190-DE42-47A5-BA3F-AD914A36B0DA}" type="presParOf" srcId="{9F6134F9-DDAB-4725-8B90-2B6326F3F9C2}" destId="{0150398C-0F9B-413D-8923-5A5716B7D6C4}" srcOrd="1" destOrd="0" presId="urn:microsoft.com/office/officeart/2016/7/layout/RepeatingBendingProcessNew"/>
    <dgm:cxn modelId="{89B845CB-3DC7-42CA-80D8-45B8A23E50A9}" type="presParOf" srcId="{0150398C-0F9B-413D-8923-5A5716B7D6C4}" destId="{8867A1D9-5A0D-4E28-A13E-64201C17A87A}" srcOrd="0" destOrd="0" presId="urn:microsoft.com/office/officeart/2016/7/layout/RepeatingBendingProcessNew"/>
    <dgm:cxn modelId="{94A788AA-4C8D-4633-AFB8-E2334A64983F}" type="presParOf" srcId="{9F6134F9-DDAB-4725-8B90-2B6326F3F9C2}" destId="{36A1E3AA-EE55-40E3-8E7E-244ED8DBD8D4}" srcOrd="2" destOrd="0" presId="urn:microsoft.com/office/officeart/2016/7/layout/RepeatingBendingProcessNew"/>
    <dgm:cxn modelId="{B040CFFF-1B1C-494D-BB4C-0A7C5112CE3B}" type="presParOf" srcId="{9F6134F9-DDAB-4725-8B90-2B6326F3F9C2}" destId="{EA6CFF28-1658-4CA0-9C37-9FF7E1F3DBC8}" srcOrd="3" destOrd="0" presId="urn:microsoft.com/office/officeart/2016/7/layout/RepeatingBendingProcessNew"/>
    <dgm:cxn modelId="{09AFBBA9-C201-40ED-9D10-304C697C9CA0}" type="presParOf" srcId="{EA6CFF28-1658-4CA0-9C37-9FF7E1F3DBC8}" destId="{17F0083D-1145-4EB7-97E4-343B23631982}" srcOrd="0" destOrd="0" presId="urn:microsoft.com/office/officeart/2016/7/layout/RepeatingBendingProcessNew"/>
    <dgm:cxn modelId="{A11E73B3-39D8-42B6-8DB1-07FA82AD5343}" type="presParOf" srcId="{9F6134F9-DDAB-4725-8B90-2B6326F3F9C2}" destId="{DD372C13-1374-4C36-891B-1C4437257C01}" srcOrd="4" destOrd="0" presId="urn:microsoft.com/office/officeart/2016/7/layout/RepeatingBendingProcessNew"/>
    <dgm:cxn modelId="{0A6739BF-EDA9-4B0F-964B-333FAD3BA0B6}" type="presParOf" srcId="{9F6134F9-DDAB-4725-8B90-2B6326F3F9C2}" destId="{802235E4-93F8-4F3B-A6FA-2E5D4479F5A3}" srcOrd="5" destOrd="0" presId="urn:microsoft.com/office/officeart/2016/7/layout/RepeatingBendingProcessNew"/>
    <dgm:cxn modelId="{20AC60DE-C743-4AFE-9662-28C094FA06A8}" type="presParOf" srcId="{802235E4-93F8-4F3B-A6FA-2E5D4479F5A3}" destId="{D6F96BD7-AFAA-4987-B6BB-2B2155B731EB}" srcOrd="0" destOrd="0" presId="urn:microsoft.com/office/officeart/2016/7/layout/RepeatingBendingProcessNew"/>
    <dgm:cxn modelId="{3AE601B0-AF8F-47D4-81C4-3A1FB0377D81}" type="presParOf" srcId="{9F6134F9-DDAB-4725-8B90-2B6326F3F9C2}" destId="{B5DD0BBC-DAB9-4330-B745-AF11442BF6FD}" srcOrd="6" destOrd="0" presId="urn:microsoft.com/office/officeart/2016/7/layout/RepeatingBendingProcessNew"/>
    <dgm:cxn modelId="{96508B66-2710-4112-A4B1-5C3F83753D61}" type="presParOf" srcId="{9F6134F9-DDAB-4725-8B90-2B6326F3F9C2}" destId="{F18AD414-5FDD-4D31-A4DD-BA1C5C5DBA4F}" srcOrd="7" destOrd="0" presId="urn:microsoft.com/office/officeart/2016/7/layout/RepeatingBendingProcessNew"/>
    <dgm:cxn modelId="{B4B0B29E-5204-4935-8C70-B604017C9108}" type="presParOf" srcId="{F18AD414-5FDD-4D31-A4DD-BA1C5C5DBA4F}" destId="{8AB9942C-6170-4DE3-AECC-BED24FA1C0D3}" srcOrd="0" destOrd="0" presId="urn:microsoft.com/office/officeart/2016/7/layout/RepeatingBendingProcessNew"/>
    <dgm:cxn modelId="{4FEBC2FD-C053-49D3-BADA-5FAAB13086BF}" type="presParOf" srcId="{9F6134F9-DDAB-4725-8B90-2B6326F3F9C2}" destId="{3A015042-5B45-425E-A2E5-48121D73D412}" srcOrd="8" destOrd="0" presId="urn:microsoft.com/office/officeart/2016/7/layout/RepeatingBendingProcessNew"/>
    <dgm:cxn modelId="{2736BFD8-1E7A-4C02-AED6-B8364767C9E4}" type="presParOf" srcId="{9F6134F9-DDAB-4725-8B90-2B6326F3F9C2}" destId="{399E1312-A32F-409F-A820-7A5459F36D0B}" srcOrd="9" destOrd="0" presId="urn:microsoft.com/office/officeart/2016/7/layout/RepeatingBendingProcessNew"/>
    <dgm:cxn modelId="{3A67331C-AF6C-4A6B-A43E-4B4D058612C5}" type="presParOf" srcId="{399E1312-A32F-409F-A820-7A5459F36D0B}" destId="{D6C8AFBC-EED7-457F-87F1-250472D16155}" srcOrd="0" destOrd="0" presId="urn:microsoft.com/office/officeart/2016/7/layout/RepeatingBendingProcessNew"/>
    <dgm:cxn modelId="{DFFEA328-A3F7-44C0-BBD4-C30C005FC6B2}" type="presParOf" srcId="{9F6134F9-DDAB-4725-8B90-2B6326F3F9C2}" destId="{FA347CAF-CFF3-4A82-9EF0-C3C6C8EC68DB}" srcOrd="10" destOrd="0" presId="urn:microsoft.com/office/officeart/2016/7/layout/RepeatingBendingProcessNew"/>
    <dgm:cxn modelId="{4D1D57F9-3F5E-45C8-A33A-354FC82FB0B0}" type="presParOf" srcId="{9F6134F9-DDAB-4725-8B90-2B6326F3F9C2}" destId="{B47E86A2-9694-4230-805E-AEED44F3115C}" srcOrd="11" destOrd="0" presId="urn:microsoft.com/office/officeart/2016/7/layout/RepeatingBendingProcessNew"/>
    <dgm:cxn modelId="{BFDFDBC5-70D1-4AD2-8F35-ED357945C4A0}" type="presParOf" srcId="{B47E86A2-9694-4230-805E-AEED44F3115C}" destId="{9577B81D-9B4A-4C70-88D3-51D94D21FADB}" srcOrd="0" destOrd="0" presId="urn:microsoft.com/office/officeart/2016/7/layout/RepeatingBendingProcessNew"/>
    <dgm:cxn modelId="{8E0A8997-8D18-47AF-8D83-FAA7CB873640}" type="presParOf" srcId="{9F6134F9-DDAB-4725-8B90-2B6326F3F9C2}" destId="{36E28B87-0E8F-46BF-82C3-F2E2890D5971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F08ECB-D126-4B16-B12E-3E2815DB6073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BDB733B-A230-459F-9F9D-D01E2C60B6AF}">
      <dgm:prSet/>
      <dgm:spPr/>
      <dgm:t>
        <a:bodyPr/>
        <a:lstStyle/>
        <a:p>
          <a:r>
            <a:rPr lang="es-CO" b="1" i="1" u="sng" dirty="0"/>
            <a:t>Relación con las inteligencias múltiples (Gardner)</a:t>
          </a:r>
          <a:endParaRPr lang="en-US" dirty="0"/>
        </a:p>
      </dgm:t>
    </dgm:pt>
    <dgm:pt modelId="{EB5AC3CF-85A4-4EAE-A33F-AFCD63CE9E6A}" type="parTrans" cxnId="{6E8644D5-3951-428D-AD97-D3ECA74660F5}">
      <dgm:prSet/>
      <dgm:spPr/>
      <dgm:t>
        <a:bodyPr/>
        <a:lstStyle/>
        <a:p>
          <a:endParaRPr lang="en-US"/>
        </a:p>
      </dgm:t>
    </dgm:pt>
    <dgm:pt modelId="{6DFE27EE-8B7A-447E-924F-0E0996B06A2D}" type="sibTrans" cxnId="{6E8644D5-3951-428D-AD97-D3ECA74660F5}">
      <dgm:prSet/>
      <dgm:spPr/>
      <dgm:t>
        <a:bodyPr/>
        <a:lstStyle/>
        <a:p>
          <a:endParaRPr lang="en-US"/>
        </a:p>
      </dgm:t>
    </dgm:pt>
    <dgm:pt modelId="{4768AADE-68A3-444E-9E37-26AF00566A23}">
      <dgm:prSet/>
      <dgm:spPr/>
      <dgm:t>
        <a:bodyPr/>
        <a:lstStyle/>
        <a:p>
          <a:r>
            <a:rPr lang="es-CO"/>
            <a:t>En la teoría de las inteligencias múltiples de </a:t>
          </a:r>
          <a:r>
            <a:rPr lang="es-CO" b="1"/>
            <a:t>Howard Gardner</a:t>
          </a:r>
          <a:r>
            <a:rPr lang="es-CO"/>
            <a:t>, hay dos tipos directamente relacionados con la inteligencia emocional:</a:t>
          </a:r>
          <a:endParaRPr lang="en-US"/>
        </a:p>
      </dgm:t>
    </dgm:pt>
    <dgm:pt modelId="{B8E8E5AE-5F5F-4702-8D85-0B463D754333}" type="parTrans" cxnId="{4F1B90C0-6166-4611-AA3B-822889172979}">
      <dgm:prSet/>
      <dgm:spPr/>
      <dgm:t>
        <a:bodyPr/>
        <a:lstStyle/>
        <a:p>
          <a:endParaRPr lang="en-US"/>
        </a:p>
      </dgm:t>
    </dgm:pt>
    <dgm:pt modelId="{936E8235-FC86-4538-93E1-1D36114C767C}" type="sibTrans" cxnId="{4F1B90C0-6166-4611-AA3B-822889172979}">
      <dgm:prSet/>
      <dgm:spPr/>
      <dgm:t>
        <a:bodyPr/>
        <a:lstStyle/>
        <a:p>
          <a:endParaRPr lang="en-US"/>
        </a:p>
      </dgm:t>
    </dgm:pt>
    <dgm:pt modelId="{1A542C8D-4B24-47FC-BE25-C49ACD7B40F5}">
      <dgm:prSet/>
      <dgm:spPr/>
      <dgm:t>
        <a:bodyPr/>
        <a:lstStyle/>
        <a:p>
          <a:r>
            <a:rPr lang="es-CO" b="1"/>
            <a:t>Inteligencia intrapersonal</a:t>
          </a:r>
          <a:r>
            <a:rPr lang="es-CO"/>
            <a:t>: entenderte a ti mismo, conocer tus emociones, metas, miedos y motivaciones.</a:t>
          </a:r>
          <a:endParaRPr lang="en-US"/>
        </a:p>
      </dgm:t>
    </dgm:pt>
    <dgm:pt modelId="{2468D91A-60DB-43F2-B7F0-48F346BAAD92}" type="parTrans" cxnId="{9401CA16-FFD4-444C-8C7F-F483BDC085A6}">
      <dgm:prSet/>
      <dgm:spPr/>
      <dgm:t>
        <a:bodyPr/>
        <a:lstStyle/>
        <a:p>
          <a:endParaRPr lang="en-US"/>
        </a:p>
      </dgm:t>
    </dgm:pt>
    <dgm:pt modelId="{C5F54208-5A7D-46BF-9C69-5207B6774784}" type="sibTrans" cxnId="{9401CA16-FFD4-444C-8C7F-F483BDC085A6}">
      <dgm:prSet/>
      <dgm:spPr/>
      <dgm:t>
        <a:bodyPr/>
        <a:lstStyle/>
        <a:p>
          <a:endParaRPr lang="en-US"/>
        </a:p>
      </dgm:t>
    </dgm:pt>
    <dgm:pt modelId="{30D36775-2B7E-4517-A959-586DFD62C5C7}">
      <dgm:prSet/>
      <dgm:spPr/>
      <dgm:t>
        <a:bodyPr/>
        <a:lstStyle/>
        <a:p>
          <a:r>
            <a:rPr lang="es-CO" b="1"/>
            <a:t>Inteligencia interpersonal</a:t>
          </a:r>
          <a:r>
            <a:rPr lang="es-CO"/>
            <a:t>: entender a los demás, saber comunicarte, trabajar en equipo, liderar, o mediar conflictos.</a:t>
          </a:r>
          <a:endParaRPr lang="en-US"/>
        </a:p>
      </dgm:t>
    </dgm:pt>
    <dgm:pt modelId="{E27C10F6-2B15-4588-94ED-A8D080C73D26}" type="parTrans" cxnId="{D7C8B178-2F92-4583-920E-B27505824193}">
      <dgm:prSet/>
      <dgm:spPr/>
      <dgm:t>
        <a:bodyPr/>
        <a:lstStyle/>
        <a:p>
          <a:endParaRPr lang="en-US"/>
        </a:p>
      </dgm:t>
    </dgm:pt>
    <dgm:pt modelId="{066EB545-091B-42B5-B12E-D96E15E3811A}" type="sibTrans" cxnId="{D7C8B178-2F92-4583-920E-B27505824193}">
      <dgm:prSet/>
      <dgm:spPr/>
      <dgm:t>
        <a:bodyPr/>
        <a:lstStyle/>
        <a:p>
          <a:endParaRPr lang="en-US"/>
        </a:p>
      </dgm:t>
    </dgm:pt>
    <dgm:pt modelId="{8DB73120-9B9E-40F1-8DCC-333E1AF0203B}">
      <dgm:prSet/>
      <dgm:spPr/>
      <dgm:t>
        <a:bodyPr/>
        <a:lstStyle/>
        <a:p>
          <a:r>
            <a:rPr lang="es-CO"/>
            <a:t>La inteligencia emocional se apoya en estas dos inteligencias.</a:t>
          </a:r>
          <a:endParaRPr lang="en-US"/>
        </a:p>
      </dgm:t>
    </dgm:pt>
    <dgm:pt modelId="{6DE53E5A-62A0-438A-BFCE-AA293C2C22C3}" type="parTrans" cxnId="{C18BAAE9-DC90-4B54-AFAE-FA68F78E1E70}">
      <dgm:prSet/>
      <dgm:spPr/>
      <dgm:t>
        <a:bodyPr/>
        <a:lstStyle/>
        <a:p>
          <a:endParaRPr lang="en-US"/>
        </a:p>
      </dgm:t>
    </dgm:pt>
    <dgm:pt modelId="{AA2D303B-D8A3-4104-B665-C94B55558083}" type="sibTrans" cxnId="{C18BAAE9-DC90-4B54-AFAE-FA68F78E1E70}">
      <dgm:prSet/>
      <dgm:spPr/>
      <dgm:t>
        <a:bodyPr/>
        <a:lstStyle/>
        <a:p>
          <a:endParaRPr lang="en-US"/>
        </a:p>
      </dgm:t>
    </dgm:pt>
    <dgm:pt modelId="{736F3DB0-5116-4EF6-8D6A-B2D12AA7EA41}" type="pres">
      <dgm:prSet presAssocID="{8CF08ECB-D126-4B16-B12E-3E2815DB6073}" presName="diagram" presStyleCnt="0">
        <dgm:presLayoutVars>
          <dgm:dir/>
          <dgm:resizeHandles val="exact"/>
        </dgm:presLayoutVars>
      </dgm:prSet>
      <dgm:spPr/>
    </dgm:pt>
    <dgm:pt modelId="{F7C8F5BD-CFC5-4276-9B44-CEECF06DAE7C}" type="pres">
      <dgm:prSet presAssocID="{ABDB733B-A230-459F-9F9D-D01E2C60B6AF}" presName="node" presStyleLbl="node1" presStyleIdx="0" presStyleCnt="5">
        <dgm:presLayoutVars>
          <dgm:bulletEnabled val="1"/>
        </dgm:presLayoutVars>
      </dgm:prSet>
      <dgm:spPr/>
    </dgm:pt>
    <dgm:pt modelId="{E95F02B4-D76E-40D1-B41A-8DBB44B8F534}" type="pres">
      <dgm:prSet presAssocID="{6DFE27EE-8B7A-447E-924F-0E0996B06A2D}" presName="sibTrans" presStyleCnt="0"/>
      <dgm:spPr/>
    </dgm:pt>
    <dgm:pt modelId="{4A4E6DB1-3F30-4916-89E6-EBB122058A84}" type="pres">
      <dgm:prSet presAssocID="{4768AADE-68A3-444E-9E37-26AF00566A23}" presName="node" presStyleLbl="node1" presStyleIdx="1" presStyleCnt="5">
        <dgm:presLayoutVars>
          <dgm:bulletEnabled val="1"/>
        </dgm:presLayoutVars>
      </dgm:prSet>
      <dgm:spPr/>
    </dgm:pt>
    <dgm:pt modelId="{B63265E7-A889-48F2-BB2E-FE3DE19719CC}" type="pres">
      <dgm:prSet presAssocID="{936E8235-FC86-4538-93E1-1D36114C767C}" presName="sibTrans" presStyleCnt="0"/>
      <dgm:spPr/>
    </dgm:pt>
    <dgm:pt modelId="{C379921E-37C8-4D4B-A282-219BDFF131C9}" type="pres">
      <dgm:prSet presAssocID="{1A542C8D-4B24-47FC-BE25-C49ACD7B40F5}" presName="node" presStyleLbl="node1" presStyleIdx="2" presStyleCnt="5">
        <dgm:presLayoutVars>
          <dgm:bulletEnabled val="1"/>
        </dgm:presLayoutVars>
      </dgm:prSet>
      <dgm:spPr/>
    </dgm:pt>
    <dgm:pt modelId="{FBF85B88-CB86-4789-9B75-6DF30D46041B}" type="pres">
      <dgm:prSet presAssocID="{C5F54208-5A7D-46BF-9C69-5207B6774784}" presName="sibTrans" presStyleCnt="0"/>
      <dgm:spPr/>
    </dgm:pt>
    <dgm:pt modelId="{05A56BB4-CCAC-42A7-BADA-8987D2F93E69}" type="pres">
      <dgm:prSet presAssocID="{30D36775-2B7E-4517-A959-586DFD62C5C7}" presName="node" presStyleLbl="node1" presStyleIdx="3" presStyleCnt="5">
        <dgm:presLayoutVars>
          <dgm:bulletEnabled val="1"/>
        </dgm:presLayoutVars>
      </dgm:prSet>
      <dgm:spPr/>
    </dgm:pt>
    <dgm:pt modelId="{96D095AE-03E7-4716-9A85-EF6B04BBF387}" type="pres">
      <dgm:prSet presAssocID="{066EB545-091B-42B5-B12E-D96E15E3811A}" presName="sibTrans" presStyleCnt="0"/>
      <dgm:spPr/>
    </dgm:pt>
    <dgm:pt modelId="{B37AE756-926F-43F5-9E62-23EADA01B6F0}" type="pres">
      <dgm:prSet presAssocID="{8DB73120-9B9E-40F1-8DCC-333E1AF0203B}" presName="node" presStyleLbl="node1" presStyleIdx="4" presStyleCnt="5">
        <dgm:presLayoutVars>
          <dgm:bulletEnabled val="1"/>
        </dgm:presLayoutVars>
      </dgm:prSet>
      <dgm:spPr/>
    </dgm:pt>
  </dgm:ptLst>
  <dgm:cxnLst>
    <dgm:cxn modelId="{9401CA16-FFD4-444C-8C7F-F483BDC085A6}" srcId="{8CF08ECB-D126-4B16-B12E-3E2815DB6073}" destId="{1A542C8D-4B24-47FC-BE25-C49ACD7B40F5}" srcOrd="2" destOrd="0" parTransId="{2468D91A-60DB-43F2-B7F0-48F346BAAD92}" sibTransId="{C5F54208-5A7D-46BF-9C69-5207B6774784}"/>
    <dgm:cxn modelId="{AE18E920-095A-4852-B98C-439B8DD6E504}" type="presOf" srcId="{8DB73120-9B9E-40F1-8DCC-333E1AF0203B}" destId="{B37AE756-926F-43F5-9E62-23EADA01B6F0}" srcOrd="0" destOrd="0" presId="urn:microsoft.com/office/officeart/2005/8/layout/default"/>
    <dgm:cxn modelId="{C1F5DC26-CDCF-418C-9671-CCC261690571}" type="presOf" srcId="{ABDB733B-A230-459F-9F9D-D01E2C60B6AF}" destId="{F7C8F5BD-CFC5-4276-9B44-CEECF06DAE7C}" srcOrd="0" destOrd="0" presId="urn:microsoft.com/office/officeart/2005/8/layout/default"/>
    <dgm:cxn modelId="{63CB3528-1650-4135-B363-E9BC9624BF83}" type="presOf" srcId="{8CF08ECB-D126-4B16-B12E-3E2815DB6073}" destId="{736F3DB0-5116-4EF6-8D6A-B2D12AA7EA41}" srcOrd="0" destOrd="0" presId="urn:microsoft.com/office/officeart/2005/8/layout/default"/>
    <dgm:cxn modelId="{D7C8B178-2F92-4583-920E-B27505824193}" srcId="{8CF08ECB-D126-4B16-B12E-3E2815DB6073}" destId="{30D36775-2B7E-4517-A959-586DFD62C5C7}" srcOrd="3" destOrd="0" parTransId="{E27C10F6-2B15-4588-94ED-A8D080C73D26}" sibTransId="{066EB545-091B-42B5-B12E-D96E15E3811A}"/>
    <dgm:cxn modelId="{39683C87-2255-44D7-8A1B-3AA0EBB92ACA}" type="presOf" srcId="{1A542C8D-4B24-47FC-BE25-C49ACD7B40F5}" destId="{C379921E-37C8-4D4B-A282-219BDFF131C9}" srcOrd="0" destOrd="0" presId="urn:microsoft.com/office/officeart/2005/8/layout/default"/>
    <dgm:cxn modelId="{4F1B90C0-6166-4611-AA3B-822889172979}" srcId="{8CF08ECB-D126-4B16-B12E-3E2815DB6073}" destId="{4768AADE-68A3-444E-9E37-26AF00566A23}" srcOrd="1" destOrd="0" parTransId="{B8E8E5AE-5F5F-4702-8D85-0B463D754333}" sibTransId="{936E8235-FC86-4538-93E1-1D36114C767C}"/>
    <dgm:cxn modelId="{6E8644D5-3951-428D-AD97-D3ECA74660F5}" srcId="{8CF08ECB-D126-4B16-B12E-3E2815DB6073}" destId="{ABDB733B-A230-459F-9F9D-D01E2C60B6AF}" srcOrd="0" destOrd="0" parTransId="{EB5AC3CF-85A4-4EAE-A33F-AFCD63CE9E6A}" sibTransId="{6DFE27EE-8B7A-447E-924F-0E0996B06A2D}"/>
    <dgm:cxn modelId="{C18BAAE9-DC90-4B54-AFAE-FA68F78E1E70}" srcId="{8CF08ECB-D126-4B16-B12E-3E2815DB6073}" destId="{8DB73120-9B9E-40F1-8DCC-333E1AF0203B}" srcOrd="4" destOrd="0" parTransId="{6DE53E5A-62A0-438A-BFCE-AA293C2C22C3}" sibTransId="{AA2D303B-D8A3-4104-B665-C94B55558083}"/>
    <dgm:cxn modelId="{77EBE9E9-1903-4D7F-A400-D913E2B7DB46}" type="presOf" srcId="{4768AADE-68A3-444E-9E37-26AF00566A23}" destId="{4A4E6DB1-3F30-4916-89E6-EBB122058A84}" srcOrd="0" destOrd="0" presId="urn:microsoft.com/office/officeart/2005/8/layout/default"/>
    <dgm:cxn modelId="{447707F0-CEAA-48C9-A5D5-2C715645F149}" type="presOf" srcId="{30D36775-2B7E-4517-A959-586DFD62C5C7}" destId="{05A56BB4-CCAC-42A7-BADA-8987D2F93E69}" srcOrd="0" destOrd="0" presId="urn:microsoft.com/office/officeart/2005/8/layout/default"/>
    <dgm:cxn modelId="{FB0B171F-81F8-4CE9-A320-84D2CFA206ED}" type="presParOf" srcId="{736F3DB0-5116-4EF6-8D6A-B2D12AA7EA41}" destId="{F7C8F5BD-CFC5-4276-9B44-CEECF06DAE7C}" srcOrd="0" destOrd="0" presId="urn:microsoft.com/office/officeart/2005/8/layout/default"/>
    <dgm:cxn modelId="{95E9F33E-E2E7-4772-B8B1-02A826C3B10E}" type="presParOf" srcId="{736F3DB0-5116-4EF6-8D6A-B2D12AA7EA41}" destId="{E95F02B4-D76E-40D1-B41A-8DBB44B8F534}" srcOrd="1" destOrd="0" presId="urn:microsoft.com/office/officeart/2005/8/layout/default"/>
    <dgm:cxn modelId="{F2FF503C-9D74-4269-8403-00B54CBC1B50}" type="presParOf" srcId="{736F3DB0-5116-4EF6-8D6A-B2D12AA7EA41}" destId="{4A4E6DB1-3F30-4916-89E6-EBB122058A84}" srcOrd="2" destOrd="0" presId="urn:microsoft.com/office/officeart/2005/8/layout/default"/>
    <dgm:cxn modelId="{1B42D950-A097-41E7-8C2F-B4A57F581D95}" type="presParOf" srcId="{736F3DB0-5116-4EF6-8D6A-B2D12AA7EA41}" destId="{B63265E7-A889-48F2-BB2E-FE3DE19719CC}" srcOrd="3" destOrd="0" presId="urn:microsoft.com/office/officeart/2005/8/layout/default"/>
    <dgm:cxn modelId="{9F4C5A7D-549B-4A1B-B64F-95D415270A50}" type="presParOf" srcId="{736F3DB0-5116-4EF6-8D6A-B2D12AA7EA41}" destId="{C379921E-37C8-4D4B-A282-219BDFF131C9}" srcOrd="4" destOrd="0" presId="urn:microsoft.com/office/officeart/2005/8/layout/default"/>
    <dgm:cxn modelId="{153B7C2E-6A05-4CB0-8E56-CC431F4DF35B}" type="presParOf" srcId="{736F3DB0-5116-4EF6-8D6A-B2D12AA7EA41}" destId="{FBF85B88-CB86-4789-9B75-6DF30D46041B}" srcOrd="5" destOrd="0" presId="urn:microsoft.com/office/officeart/2005/8/layout/default"/>
    <dgm:cxn modelId="{505542DF-D03F-44B7-8F4B-0D7F4D9A6BBA}" type="presParOf" srcId="{736F3DB0-5116-4EF6-8D6A-B2D12AA7EA41}" destId="{05A56BB4-CCAC-42A7-BADA-8987D2F93E69}" srcOrd="6" destOrd="0" presId="urn:microsoft.com/office/officeart/2005/8/layout/default"/>
    <dgm:cxn modelId="{739F6E4F-23E4-4F9A-ADC6-E84CA076E545}" type="presParOf" srcId="{736F3DB0-5116-4EF6-8D6A-B2D12AA7EA41}" destId="{96D095AE-03E7-4716-9A85-EF6B04BBF387}" srcOrd="7" destOrd="0" presId="urn:microsoft.com/office/officeart/2005/8/layout/default"/>
    <dgm:cxn modelId="{C0BABB92-A855-4DAB-B8B3-1B555E92C523}" type="presParOf" srcId="{736F3DB0-5116-4EF6-8D6A-B2D12AA7EA41}" destId="{B37AE756-926F-43F5-9E62-23EADA01B6F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AF37B5-52E8-44EE-AE2E-F9FE46C6C0A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C2010F-8235-47FD-96D6-168A26250AC9}">
      <dgm:prSet/>
      <dgm:spPr/>
      <dgm:t>
        <a:bodyPr/>
        <a:lstStyle/>
        <a:p>
          <a:pPr>
            <a:lnSpc>
              <a:spcPct val="100000"/>
            </a:lnSpc>
          </a:pPr>
          <a:r>
            <a:rPr lang="es-CO" b="1"/>
            <a:t>Cómo desarrollar la inteligencia emocional</a:t>
          </a:r>
          <a:endParaRPr lang="en-US"/>
        </a:p>
      </dgm:t>
    </dgm:pt>
    <dgm:pt modelId="{B35FFCD0-A178-4B08-98C2-6633138E5FA7}" type="parTrans" cxnId="{484CC036-9741-4A68-9A10-A69DFD8BF2EF}">
      <dgm:prSet/>
      <dgm:spPr/>
      <dgm:t>
        <a:bodyPr/>
        <a:lstStyle/>
        <a:p>
          <a:endParaRPr lang="en-US"/>
        </a:p>
      </dgm:t>
    </dgm:pt>
    <dgm:pt modelId="{A6D5EA2C-6636-4990-BE78-7254131900DA}" type="sibTrans" cxnId="{484CC036-9741-4A68-9A10-A69DFD8BF2EF}">
      <dgm:prSet/>
      <dgm:spPr/>
      <dgm:t>
        <a:bodyPr/>
        <a:lstStyle/>
        <a:p>
          <a:endParaRPr lang="en-US"/>
        </a:p>
      </dgm:t>
    </dgm:pt>
    <dgm:pt modelId="{F4210268-430C-4D52-A9C8-D9521BB8E845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Practicar la atención plena (mindfulness).</a:t>
          </a:r>
          <a:endParaRPr lang="en-US"/>
        </a:p>
      </dgm:t>
    </dgm:pt>
    <dgm:pt modelId="{D991E6F1-DA1D-4804-8495-C50146F6ADBD}" type="parTrans" cxnId="{5F3A429B-845A-4A22-BD18-09D26182CCF7}">
      <dgm:prSet/>
      <dgm:spPr/>
      <dgm:t>
        <a:bodyPr/>
        <a:lstStyle/>
        <a:p>
          <a:endParaRPr lang="en-US"/>
        </a:p>
      </dgm:t>
    </dgm:pt>
    <dgm:pt modelId="{5E78DEAF-D16D-4ED7-B7DC-2A29FAC668CF}" type="sibTrans" cxnId="{5F3A429B-845A-4A22-BD18-09D26182CCF7}">
      <dgm:prSet/>
      <dgm:spPr/>
      <dgm:t>
        <a:bodyPr/>
        <a:lstStyle/>
        <a:p>
          <a:endParaRPr lang="en-US"/>
        </a:p>
      </dgm:t>
    </dgm:pt>
    <dgm:pt modelId="{CFE7FAF2-8FDA-4D30-910C-F79BD4B0ACE1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Expresar las emociones de forma sana (hablar, escribir, dibujar).</a:t>
          </a:r>
          <a:endParaRPr lang="en-US"/>
        </a:p>
      </dgm:t>
    </dgm:pt>
    <dgm:pt modelId="{CA16B556-7342-41AB-8833-07AC28A01A8D}" type="parTrans" cxnId="{222C72C0-E5F9-4653-B89A-82D4B54EA2FA}">
      <dgm:prSet/>
      <dgm:spPr/>
      <dgm:t>
        <a:bodyPr/>
        <a:lstStyle/>
        <a:p>
          <a:endParaRPr lang="en-US"/>
        </a:p>
      </dgm:t>
    </dgm:pt>
    <dgm:pt modelId="{1A2B7DB1-8B56-4A59-A701-D47B7068C04F}" type="sibTrans" cxnId="{222C72C0-E5F9-4653-B89A-82D4B54EA2FA}">
      <dgm:prSet/>
      <dgm:spPr/>
      <dgm:t>
        <a:bodyPr/>
        <a:lstStyle/>
        <a:p>
          <a:endParaRPr lang="en-US"/>
        </a:p>
      </dgm:t>
    </dgm:pt>
    <dgm:pt modelId="{B7A92AC6-7AB1-4D97-A0FE-56C87D39C495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Escuchar activamente a los demás.</a:t>
          </a:r>
          <a:endParaRPr lang="en-US"/>
        </a:p>
      </dgm:t>
    </dgm:pt>
    <dgm:pt modelId="{B8E54D6E-E44E-48B3-A74E-41D83A8D06FF}" type="parTrans" cxnId="{F970DC82-4ACF-4FBC-B1B2-1301067B32C4}">
      <dgm:prSet/>
      <dgm:spPr/>
      <dgm:t>
        <a:bodyPr/>
        <a:lstStyle/>
        <a:p>
          <a:endParaRPr lang="en-US"/>
        </a:p>
      </dgm:t>
    </dgm:pt>
    <dgm:pt modelId="{D363BA7B-98CC-4353-B275-92B411263BF7}" type="sibTrans" cxnId="{F970DC82-4ACF-4FBC-B1B2-1301067B32C4}">
      <dgm:prSet/>
      <dgm:spPr/>
      <dgm:t>
        <a:bodyPr/>
        <a:lstStyle/>
        <a:p>
          <a:endParaRPr lang="en-US"/>
        </a:p>
      </dgm:t>
    </dgm:pt>
    <dgm:pt modelId="{AE9F936A-4D67-47C9-9773-0C658A8295A6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Identificar lo que sentimos antes de actuar.</a:t>
          </a:r>
          <a:endParaRPr lang="en-US"/>
        </a:p>
      </dgm:t>
    </dgm:pt>
    <dgm:pt modelId="{3EC4A866-9EC6-4013-A0C4-65B439D3C8D6}" type="parTrans" cxnId="{EB40E564-21E5-494E-8F08-1111627F0DB1}">
      <dgm:prSet/>
      <dgm:spPr/>
      <dgm:t>
        <a:bodyPr/>
        <a:lstStyle/>
        <a:p>
          <a:endParaRPr lang="en-US"/>
        </a:p>
      </dgm:t>
    </dgm:pt>
    <dgm:pt modelId="{5EAD4676-B725-4F47-A9DF-9682A3F0C4B9}" type="sibTrans" cxnId="{EB40E564-21E5-494E-8F08-1111627F0DB1}">
      <dgm:prSet/>
      <dgm:spPr/>
      <dgm:t>
        <a:bodyPr/>
        <a:lstStyle/>
        <a:p>
          <a:endParaRPr lang="en-US"/>
        </a:p>
      </dgm:t>
    </dgm:pt>
    <dgm:pt modelId="{D7719141-6240-486D-B9EA-435E6F795A19}">
      <dgm:prSet/>
      <dgm:spPr/>
      <dgm:t>
        <a:bodyPr/>
        <a:lstStyle/>
        <a:p>
          <a:pPr>
            <a:lnSpc>
              <a:spcPct val="100000"/>
            </a:lnSpc>
          </a:pPr>
          <a:r>
            <a:rPr lang="es-CO"/>
            <a:t>Pedir ayuda cuando no sabemos cómo manejar lo que sentimos.</a:t>
          </a:r>
          <a:endParaRPr lang="en-US"/>
        </a:p>
      </dgm:t>
    </dgm:pt>
    <dgm:pt modelId="{6327E5D9-F798-4AE0-89A0-232E18D99752}" type="parTrans" cxnId="{5A3667EB-9BC4-4821-B494-079E27497F36}">
      <dgm:prSet/>
      <dgm:spPr/>
      <dgm:t>
        <a:bodyPr/>
        <a:lstStyle/>
        <a:p>
          <a:endParaRPr lang="en-US"/>
        </a:p>
      </dgm:t>
    </dgm:pt>
    <dgm:pt modelId="{2BC78481-72C4-49E5-AD98-EE5E06F78065}" type="sibTrans" cxnId="{5A3667EB-9BC4-4821-B494-079E27497F36}">
      <dgm:prSet/>
      <dgm:spPr/>
      <dgm:t>
        <a:bodyPr/>
        <a:lstStyle/>
        <a:p>
          <a:endParaRPr lang="en-US"/>
        </a:p>
      </dgm:t>
    </dgm:pt>
    <dgm:pt modelId="{050ED6A4-EA7A-4F4C-914F-0D76C78C2AC4}" type="pres">
      <dgm:prSet presAssocID="{2EAF37B5-52E8-44EE-AE2E-F9FE46C6C0AE}" presName="root" presStyleCnt="0">
        <dgm:presLayoutVars>
          <dgm:dir/>
          <dgm:resizeHandles val="exact"/>
        </dgm:presLayoutVars>
      </dgm:prSet>
      <dgm:spPr/>
    </dgm:pt>
    <dgm:pt modelId="{F106E43B-3B7D-49DE-B1C7-52507A678CD5}" type="pres">
      <dgm:prSet presAssocID="{4BC2010F-8235-47FD-96D6-168A26250AC9}" presName="compNode" presStyleCnt="0"/>
      <dgm:spPr/>
    </dgm:pt>
    <dgm:pt modelId="{7036F87E-0B31-4AAD-81AF-C9164B4B110E}" type="pres">
      <dgm:prSet presAssocID="{4BC2010F-8235-47FD-96D6-168A26250AC9}" presName="bgRect" presStyleLbl="bgShp" presStyleIdx="0" presStyleCnt="6"/>
      <dgm:spPr/>
    </dgm:pt>
    <dgm:pt modelId="{94A51B4C-C621-4290-B23B-40BC716F268C}" type="pres">
      <dgm:prSet presAssocID="{4BC2010F-8235-47FD-96D6-168A26250AC9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FE18C8B-0A89-46F4-A977-C72A1AFBED3E}" type="pres">
      <dgm:prSet presAssocID="{4BC2010F-8235-47FD-96D6-168A26250AC9}" presName="spaceRect" presStyleCnt="0"/>
      <dgm:spPr/>
    </dgm:pt>
    <dgm:pt modelId="{C8F146CD-87D2-4CC2-9C7D-9E48CCFB4974}" type="pres">
      <dgm:prSet presAssocID="{4BC2010F-8235-47FD-96D6-168A26250AC9}" presName="parTx" presStyleLbl="revTx" presStyleIdx="0" presStyleCnt="6">
        <dgm:presLayoutVars>
          <dgm:chMax val="0"/>
          <dgm:chPref val="0"/>
        </dgm:presLayoutVars>
      </dgm:prSet>
      <dgm:spPr/>
    </dgm:pt>
    <dgm:pt modelId="{E4A9B425-2A05-475E-B447-6074C3456A79}" type="pres">
      <dgm:prSet presAssocID="{A6D5EA2C-6636-4990-BE78-7254131900DA}" presName="sibTrans" presStyleCnt="0"/>
      <dgm:spPr/>
    </dgm:pt>
    <dgm:pt modelId="{642C793D-5819-472F-A0D1-3D1950112148}" type="pres">
      <dgm:prSet presAssocID="{F4210268-430C-4D52-A9C8-D9521BB8E845}" presName="compNode" presStyleCnt="0"/>
      <dgm:spPr/>
    </dgm:pt>
    <dgm:pt modelId="{E1200A24-B3EE-45BE-A1C6-139F71A31918}" type="pres">
      <dgm:prSet presAssocID="{F4210268-430C-4D52-A9C8-D9521BB8E845}" presName="bgRect" presStyleLbl="bgShp" presStyleIdx="1" presStyleCnt="6"/>
      <dgm:spPr/>
    </dgm:pt>
    <dgm:pt modelId="{9B22C1F3-A86F-4E07-8C23-C2B5CB245D37}" type="pres">
      <dgm:prSet presAssocID="{F4210268-430C-4D52-A9C8-D9521BB8E84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68F3ACE5-73CD-48D4-B6C6-37F803EBE39F}" type="pres">
      <dgm:prSet presAssocID="{F4210268-430C-4D52-A9C8-D9521BB8E845}" presName="spaceRect" presStyleCnt="0"/>
      <dgm:spPr/>
    </dgm:pt>
    <dgm:pt modelId="{31618790-F8CF-4E91-A38C-477A5AF81C48}" type="pres">
      <dgm:prSet presAssocID="{F4210268-430C-4D52-A9C8-D9521BB8E845}" presName="parTx" presStyleLbl="revTx" presStyleIdx="1" presStyleCnt="6">
        <dgm:presLayoutVars>
          <dgm:chMax val="0"/>
          <dgm:chPref val="0"/>
        </dgm:presLayoutVars>
      </dgm:prSet>
      <dgm:spPr/>
    </dgm:pt>
    <dgm:pt modelId="{CD9FA82A-D25C-4F51-BFD2-9744E513A0F1}" type="pres">
      <dgm:prSet presAssocID="{5E78DEAF-D16D-4ED7-B7DC-2A29FAC668CF}" presName="sibTrans" presStyleCnt="0"/>
      <dgm:spPr/>
    </dgm:pt>
    <dgm:pt modelId="{BE36DD33-FE9C-4D9D-A23E-8B4AFDC76168}" type="pres">
      <dgm:prSet presAssocID="{CFE7FAF2-8FDA-4D30-910C-F79BD4B0ACE1}" presName="compNode" presStyleCnt="0"/>
      <dgm:spPr/>
    </dgm:pt>
    <dgm:pt modelId="{088859ED-4706-4724-B799-033C015F4BE2}" type="pres">
      <dgm:prSet presAssocID="{CFE7FAF2-8FDA-4D30-910C-F79BD4B0ACE1}" presName="bgRect" presStyleLbl="bgShp" presStyleIdx="2" presStyleCnt="6"/>
      <dgm:spPr/>
    </dgm:pt>
    <dgm:pt modelId="{5C975152-F82C-4ED8-A5BF-3E57159026BD}" type="pres">
      <dgm:prSet presAssocID="{CFE7FAF2-8FDA-4D30-910C-F79BD4B0ACE1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ápiz"/>
        </a:ext>
      </dgm:extLst>
    </dgm:pt>
    <dgm:pt modelId="{BDB48014-71BB-483A-9D55-6317C9A41F28}" type="pres">
      <dgm:prSet presAssocID="{CFE7FAF2-8FDA-4D30-910C-F79BD4B0ACE1}" presName="spaceRect" presStyleCnt="0"/>
      <dgm:spPr/>
    </dgm:pt>
    <dgm:pt modelId="{D96A6764-153F-48BB-BF52-F0CD07A0064E}" type="pres">
      <dgm:prSet presAssocID="{CFE7FAF2-8FDA-4D30-910C-F79BD4B0ACE1}" presName="parTx" presStyleLbl="revTx" presStyleIdx="2" presStyleCnt="6">
        <dgm:presLayoutVars>
          <dgm:chMax val="0"/>
          <dgm:chPref val="0"/>
        </dgm:presLayoutVars>
      </dgm:prSet>
      <dgm:spPr/>
    </dgm:pt>
    <dgm:pt modelId="{D3C0C554-89CF-49B6-A73E-72791AEB4BFB}" type="pres">
      <dgm:prSet presAssocID="{1A2B7DB1-8B56-4A59-A701-D47B7068C04F}" presName="sibTrans" presStyleCnt="0"/>
      <dgm:spPr/>
    </dgm:pt>
    <dgm:pt modelId="{0D3B76BA-AED4-45BC-B6E5-6FD40D7DB78E}" type="pres">
      <dgm:prSet presAssocID="{B7A92AC6-7AB1-4D97-A0FE-56C87D39C495}" presName="compNode" presStyleCnt="0"/>
      <dgm:spPr/>
    </dgm:pt>
    <dgm:pt modelId="{6358D71B-B550-4EA6-B98A-85C19628A257}" type="pres">
      <dgm:prSet presAssocID="{B7A92AC6-7AB1-4D97-A0FE-56C87D39C495}" presName="bgRect" presStyleLbl="bgShp" presStyleIdx="3" presStyleCnt="6"/>
      <dgm:spPr/>
    </dgm:pt>
    <dgm:pt modelId="{9D62EA4A-3163-4393-837E-17B144A1FC99}" type="pres">
      <dgm:prSet presAssocID="{B7A92AC6-7AB1-4D97-A0FE-56C87D39C49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reja"/>
        </a:ext>
      </dgm:extLst>
    </dgm:pt>
    <dgm:pt modelId="{694856D0-6AD6-4D2B-8142-96BF0E2CDE9F}" type="pres">
      <dgm:prSet presAssocID="{B7A92AC6-7AB1-4D97-A0FE-56C87D39C495}" presName="spaceRect" presStyleCnt="0"/>
      <dgm:spPr/>
    </dgm:pt>
    <dgm:pt modelId="{438A9C35-D146-405F-9915-9E413E1404B3}" type="pres">
      <dgm:prSet presAssocID="{B7A92AC6-7AB1-4D97-A0FE-56C87D39C495}" presName="parTx" presStyleLbl="revTx" presStyleIdx="3" presStyleCnt="6">
        <dgm:presLayoutVars>
          <dgm:chMax val="0"/>
          <dgm:chPref val="0"/>
        </dgm:presLayoutVars>
      </dgm:prSet>
      <dgm:spPr/>
    </dgm:pt>
    <dgm:pt modelId="{74AF1344-A304-459B-A928-221C8D167D7E}" type="pres">
      <dgm:prSet presAssocID="{D363BA7B-98CC-4353-B275-92B411263BF7}" presName="sibTrans" presStyleCnt="0"/>
      <dgm:spPr/>
    </dgm:pt>
    <dgm:pt modelId="{6F769B65-D357-4171-8AEB-BB9FD5F1FA39}" type="pres">
      <dgm:prSet presAssocID="{AE9F936A-4D67-47C9-9773-0C658A8295A6}" presName="compNode" presStyleCnt="0"/>
      <dgm:spPr/>
    </dgm:pt>
    <dgm:pt modelId="{2180175B-B4AB-4AD0-B3D9-77363F6D40FF}" type="pres">
      <dgm:prSet presAssocID="{AE9F936A-4D67-47C9-9773-0C658A8295A6}" presName="bgRect" presStyleLbl="bgShp" presStyleIdx="4" presStyleCnt="6"/>
      <dgm:spPr/>
    </dgm:pt>
    <dgm:pt modelId="{6DE4CF12-6225-459D-8E78-EDB69DA3F939}" type="pres">
      <dgm:prSet presAssocID="{AE9F936A-4D67-47C9-9773-0C658A8295A6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C8CCF9D5-D916-4B5C-B53C-83D1EADCE838}" type="pres">
      <dgm:prSet presAssocID="{AE9F936A-4D67-47C9-9773-0C658A8295A6}" presName="spaceRect" presStyleCnt="0"/>
      <dgm:spPr/>
    </dgm:pt>
    <dgm:pt modelId="{BA6D9412-A871-4F34-AF40-76BBF6988DA5}" type="pres">
      <dgm:prSet presAssocID="{AE9F936A-4D67-47C9-9773-0C658A8295A6}" presName="parTx" presStyleLbl="revTx" presStyleIdx="4" presStyleCnt="6">
        <dgm:presLayoutVars>
          <dgm:chMax val="0"/>
          <dgm:chPref val="0"/>
        </dgm:presLayoutVars>
      </dgm:prSet>
      <dgm:spPr/>
    </dgm:pt>
    <dgm:pt modelId="{36378A42-530E-4A5F-BA5C-C303E6598118}" type="pres">
      <dgm:prSet presAssocID="{5EAD4676-B725-4F47-A9DF-9682A3F0C4B9}" presName="sibTrans" presStyleCnt="0"/>
      <dgm:spPr/>
    </dgm:pt>
    <dgm:pt modelId="{CBF6250B-099B-4E04-8CF7-AC618B564C43}" type="pres">
      <dgm:prSet presAssocID="{D7719141-6240-486D-B9EA-435E6F795A19}" presName="compNode" presStyleCnt="0"/>
      <dgm:spPr/>
    </dgm:pt>
    <dgm:pt modelId="{118070F5-8A5F-4389-82D4-2B9399DFF10C}" type="pres">
      <dgm:prSet presAssocID="{D7719141-6240-486D-B9EA-435E6F795A19}" presName="bgRect" presStyleLbl="bgShp" presStyleIdx="5" presStyleCnt="6"/>
      <dgm:spPr/>
    </dgm:pt>
    <dgm:pt modelId="{21D4DC66-554F-4B5A-8323-6BF70330D453}" type="pres">
      <dgm:prSet presAssocID="{D7719141-6240-486D-B9EA-435E6F795A19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édico"/>
        </a:ext>
      </dgm:extLst>
    </dgm:pt>
    <dgm:pt modelId="{2E8A2252-5167-4CC3-94A2-64E1FE75E9FA}" type="pres">
      <dgm:prSet presAssocID="{D7719141-6240-486D-B9EA-435E6F795A19}" presName="spaceRect" presStyleCnt="0"/>
      <dgm:spPr/>
    </dgm:pt>
    <dgm:pt modelId="{042AE884-F783-45AE-B260-C9F5230BD62C}" type="pres">
      <dgm:prSet presAssocID="{D7719141-6240-486D-B9EA-435E6F795A19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84CC036-9741-4A68-9A10-A69DFD8BF2EF}" srcId="{2EAF37B5-52E8-44EE-AE2E-F9FE46C6C0AE}" destId="{4BC2010F-8235-47FD-96D6-168A26250AC9}" srcOrd="0" destOrd="0" parTransId="{B35FFCD0-A178-4B08-98C2-6633138E5FA7}" sibTransId="{A6D5EA2C-6636-4990-BE78-7254131900DA}"/>
    <dgm:cxn modelId="{9CB8EB36-204D-4121-9D88-30CA87B43FCD}" type="presOf" srcId="{AE9F936A-4D67-47C9-9773-0C658A8295A6}" destId="{BA6D9412-A871-4F34-AF40-76BBF6988DA5}" srcOrd="0" destOrd="0" presId="urn:microsoft.com/office/officeart/2018/2/layout/IconVerticalSolidList"/>
    <dgm:cxn modelId="{DD53493F-50B2-4EDF-9F72-4D45CB36CD15}" type="presOf" srcId="{4BC2010F-8235-47FD-96D6-168A26250AC9}" destId="{C8F146CD-87D2-4CC2-9C7D-9E48CCFB4974}" srcOrd="0" destOrd="0" presId="urn:microsoft.com/office/officeart/2018/2/layout/IconVerticalSolidList"/>
    <dgm:cxn modelId="{EB40E564-21E5-494E-8F08-1111627F0DB1}" srcId="{2EAF37B5-52E8-44EE-AE2E-F9FE46C6C0AE}" destId="{AE9F936A-4D67-47C9-9773-0C658A8295A6}" srcOrd="4" destOrd="0" parTransId="{3EC4A866-9EC6-4013-A0C4-65B439D3C8D6}" sibTransId="{5EAD4676-B725-4F47-A9DF-9682A3F0C4B9}"/>
    <dgm:cxn modelId="{D282CC49-52DF-455E-BA96-30E84E6A26AD}" type="presOf" srcId="{2EAF37B5-52E8-44EE-AE2E-F9FE46C6C0AE}" destId="{050ED6A4-EA7A-4F4C-914F-0D76C78C2AC4}" srcOrd="0" destOrd="0" presId="urn:microsoft.com/office/officeart/2018/2/layout/IconVerticalSolidList"/>
    <dgm:cxn modelId="{F970DC82-4ACF-4FBC-B1B2-1301067B32C4}" srcId="{2EAF37B5-52E8-44EE-AE2E-F9FE46C6C0AE}" destId="{B7A92AC6-7AB1-4D97-A0FE-56C87D39C495}" srcOrd="3" destOrd="0" parTransId="{B8E54D6E-E44E-48B3-A74E-41D83A8D06FF}" sibTransId="{D363BA7B-98CC-4353-B275-92B411263BF7}"/>
    <dgm:cxn modelId="{37016B90-B13C-4C31-BF6E-B552F6A6F094}" type="presOf" srcId="{B7A92AC6-7AB1-4D97-A0FE-56C87D39C495}" destId="{438A9C35-D146-405F-9915-9E413E1404B3}" srcOrd="0" destOrd="0" presId="urn:microsoft.com/office/officeart/2018/2/layout/IconVerticalSolidList"/>
    <dgm:cxn modelId="{5F3A429B-845A-4A22-BD18-09D26182CCF7}" srcId="{2EAF37B5-52E8-44EE-AE2E-F9FE46C6C0AE}" destId="{F4210268-430C-4D52-A9C8-D9521BB8E845}" srcOrd="1" destOrd="0" parTransId="{D991E6F1-DA1D-4804-8495-C50146F6ADBD}" sibTransId="{5E78DEAF-D16D-4ED7-B7DC-2A29FAC668CF}"/>
    <dgm:cxn modelId="{BECDBABE-D524-4D30-BB28-01455E8DA6A1}" type="presOf" srcId="{F4210268-430C-4D52-A9C8-D9521BB8E845}" destId="{31618790-F8CF-4E91-A38C-477A5AF81C48}" srcOrd="0" destOrd="0" presId="urn:microsoft.com/office/officeart/2018/2/layout/IconVerticalSolidList"/>
    <dgm:cxn modelId="{222C72C0-E5F9-4653-B89A-82D4B54EA2FA}" srcId="{2EAF37B5-52E8-44EE-AE2E-F9FE46C6C0AE}" destId="{CFE7FAF2-8FDA-4D30-910C-F79BD4B0ACE1}" srcOrd="2" destOrd="0" parTransId="{CA16B556-7342-41AB-8833-07AC28A01A8D}" sibTransId="{1A2B7DB1-8B56-4A59-A701-D47B7068C04F}"/>
    <dgm:cxn modelId="{1F58CFD5-C916-464F-8F21-E3BCED62901D}" type="presOf" srcId="{D7719141-6240-486D-B9EA-435E6F795A19}" destId="{042AE884-F783-45AE-B260-C9F5230BD62C}" srcOrd="0" destOrd="0" presId="urn:microsoft.com/office/officeart/2018/2/layout/IconVerticalSolidList"/>
    <dgm:cxn modelId="{F7F4B2DA-A7E5-419A-BCF2-C2B347209BB1}" type="presOf" srcId="{CFE7FAF2-8FDA-4D30-910C-F79BD4B0ACE1}" destId="{D96A6764-153F-48BB-BF52-F0CD07A0064E}" srcOrd="0" destOrd="0" presId="urn:microsoft.com/office/officeart/2018/2/layout/IconVerticalSolidList"/>
    <dgm:cxn modelId="{5A3667EB-9BC4-4821-B494-079E27497F36}" srcId="{2EAF37B5-52E8-44EE-AE2E-F9FE46C6C0AE}" destId="{D7719141-6240-486D-B9EA-435E6F795A19}" srcOrd="5" destOrd="0" parTransId="{6327E5D9-F798-4AE0-89A0-232E18D99752}" sibTransId="{2BC78481-72C4-49E5-AD98-EE5E06F78065}"/>
    <dgm:cxn modelId="{E224559B-E92F-4739-9573-0E143FB7329F}" type="presParOf" srcId="{050ED6A4-EA7A-4F4C-914F-0D76C78C2AC4}" destId="{F106E43B-3B7D-49DE-B1C7-52507A678CD5}" srcOrd="0" destOrd="0" presId="urn:microsoft.com/office/officeart/2018/2/layout/IconVerticalSolidList"/>
    <dgm:cxn modelId="{E4FFAF8B-53FB-49F3-A14B-3AFEDA9A3BB5}" type="presParOf" srcId="{F106E43B-3B7D-49DE-B1C7-52507A678CD5}" destId="{7036F87E-0B31-4AAD-81AF-C9164B4B110E}" srcOrd="0" destOrd="0" presId="urn:microsoft.com/office/officeart/2018/2/layout/IconVerticalSolidList"/>
    <dgm:cxn modelId="{A9642B3A-00A8-4E13-87B1-DD3ADAD37D07}" type="presParOf" srcId="{F106E43B-3B7D-49DE-B1C7-52507A678CD5}" destId="{94A51B4C-C621-4290-B23B-40BC716F268C}" srcOrd="1" destOrd="0" presId="urn:microsoft.com/office/officeart/2018/2/layout/IconVerticalSolidList"/>
    <dgm:cxn modelId="{63D0E16F-AD0F-4734-B1CD-5D4E4FA40148}" type="presParOf" srcId="{F106E43B-3B7D-49DE-B1C7-52507A678CD5}" destId="{5FE18C8B-0A89-46F4-A977-C72A1AFBED3E}" srcOrd="2" destOrd="0" presId="urn:microsoft.com/office/officeart/2018/2/layout/IconVerticalSolidList"/>
    <dgm:cxn modelId="{223B020E-38D3-4E41-B43A-901C4B992A60}" type="presParOf" srcId="{F106E43B-3B7D-49DE-B1C7-52507A678CD5}" destId="{C8F146CD-87D2-4CC2-9C7D-9E48CCFB4974}" srcOrd="3" destOrd="0" presId="urn:microsoft.com/office/officeart/2018/2/layout/IconVerticalSolidList"/>
    <dgm:cxn modelId="{215A0EC9-91B4-44C6-B3BE-36F78515B08A}" type="presParOf" srcId="{050ED6A4-EA7A-4F4C-914F-0D76C78C2AC4}" destId="{E4A9B425-2A05-475E-B447-6074C3456A79}" srcOrd="1" destOrd="0" presId="urn:microsoft.com/office/officeart/2018/2/layout/IconVerticalSolidList"/>
    <dgm:cxn modelId="{1E05C753-8168-41E1-A081-523FD6A3C6F9}" type="presParOf" srcId="{050ED6A4-EA7A-4F4C-914F-0D76C78C2AC4}" destId="{642C793D-5819-472F-A0D1-3D1950112148}" srcOrd="2" destOrd="0" presId="urn:microsoft.com/office/officeart/2018/2/layout/IconVerticalSolidList"/>
    <dgm:cxn modelId="{13CA6194-F2B0-4EBB-B7D4-5FA55B7576DD}" type="presParOf" srcId="{642C793D-5819-472F-A0D1-3D1950112148}" destId="{E1200A24-B3EE-45BE-A1C6-139F71A31918}" srcOrd="0" destOrd="0" presId="urn:microsoft.com/office/officeart/2018/2/layout/IconVerticalSolidList"/>
    <dgm:cxn modelId="{FC70A34C-C824-4659-A69F-7F1743D9BAA7}" type="presParOf" srcId="{642C793D-5819-472F-A0D1-3D1950112148}" destId="{9B22C1F3-A86F-4E07-8C23-C2B5CB245D37}" srcOrd="1" destOrd="0" presId="urn:microsoft.com/office/officeart/2018/2/layout/IconVerticalSolidList"/>
    <dgm:cxn modelId="{12686CD0-F2BA-4AA8-B916-4363EEE32622}" type="presParOf" srcId="{642C793D-5819-472F-A0D1-3D1950112148}" destId="{68F3ACE5-73CD-48D4-B6C6-37F803EBE39F}" srcOrd="2" destOrd="0" presId="urn:microsoft.com/office/officeart/2018/2/layout/IconVerticalSolidList"/>
    <dgm:cxn modelId="{CBEB3ACC-9078-452B-828A-9ECAA16F8B44}" type="presParOf" srcId="{642C793D-5819-472F-A0D1-3D1950112148}" destId="{31618790-F8CF-4E91-A38C-477A5AF81C48}" srcOrd="3" destOrd="0" presId="urn:microsoft.com/office/officeart/2018/2/layout/IconVerticalSolidList"/>
    <dgm:cxn modelId="{FD4F5430-9A6C-4989-A4DA-404DCFFE9B6E}" type="presParOf" srcId="{050ED6A4-EA7A-4F4C-914F-0D76C78C2AC4}" destId="{CD9FA82A-D25C-4F51-BFD2-9744E513A0F1}" srcOrd="3" destOrd="0" presId="urn:microsoft.com/office/officeart/2018/2/layout/IconVerticalSolidList"/>
    <dgm:cxn modelId="{7D4C103A-FC0E-4D89-8C85-2DB9F1DBE7DD}" type="presParOf" srcId="{050ED6A4-EA7A-4F4C-914F-0D76C78C2AC4}" destId="{BE36DD33-FE9C-4D9D-A23E-8B4AFDC76168}" srcOrd="4" destOrd="0" presId="urn:microsoft.com/office/officeart/2018/2/layout/IconVerticalSolidList"/>
    <dgm:cxn modelId="{8257FC3D-0ACB-4BA1-9AEB-68252819C901}" type="presParOf" srcId="{BE36DD33-FE9C-4D9D-A23E-8B4AFDC76168}" destId="{088859ED-4706-4724-B799-033C015F4BE2}" srcOrd="0" destOrd="0" presId="urn:microsoft.com/office/officeart/2018/2/layout/IconVerticalSolidList"/>
    <dgm:cxn modelId="{1892B3A3-C034-47E1-ADE2-C60368D22EE7}" type="presParOf" srcId="{BE36DD33-FE9C-4D9D-A23E-8B4AFDC76168}" destId="{5C975152-F82C-4ED8-A5BF-3E57159026BD}" srcOrd="1" destOrd="0" presId="urn:microsoft.com/office/officeart/2018/2/layout/IconVerticalSolidList"/>
    <dgm:cxn modelId="{8F8606D5-6AC7-49FF-9064-A39A63214033}" type="presParOf" srcId="{BE36DD33-FE9C-4D9D-A23E-8B4AFDC76168}" destId="{BDB48014-71BB-483A-9D55-6317C9A41F28}" srcOrd="2" destOrd="0" presId="urn:microsoft.com/office/officeart/2018/2/layout/IconVerticalSolidList"/>
    <dgm:cxn modelId="{095B7FC6-44C9-4C54-95E0-0FA130E2A41B}" type="presParOf" srcId="{BE36DD33-FE9C-4D9D-A23E-8B4AFDC76168}" destId="{D96A6764-153F-48BB-BF52-F0CD07A0064E}" srcOrd="3" destOrd="0" presId="urn:microsoft.com/office/officeart/2018/2/layout/IconVerticalSolidList"/>
    <dgm:cxn modelId="{37C0F904-8158-4ECF-8227-B4C5A2D84C19}" type="presParOf" srcId="{050ED6A4-EA7A-4F4C-914F-0D76C78C2AC4}" destId="{D3C0C554-89CF-49B6-A73E-72791AEB4BFB}" srcOrd="5" destOrd="0" presId="urn:microsoft.com/office/officeart/2018/2/layout/IconVerticalSolidList"/>
    <dgm:cxn modelId="{DAAB5E73-3A65-4F3E-86E0-7D56A741F905}" type="presParOf" srcId="{050ED6A4-EA7A-4F4C-914F-0D76C78C2AC4}" destId="{0D3B76BA-AED4-45BC-B6E5-6FD40D7DB78E}" srcOrd="6" destOrd="0" presId="urn:microsoft.com/office/officeart/2018/2/layout/IconVerticalSolidList"/>
    <dgm:cxn modelId="{82A97CF3-EEC5-49A4-9601-24C6D8FBC2A3}" type="presParOf" srcId="{0D3B76BA-AED4-45BC-B6E5-6FD40D7DB78E}" destId="{6358D71B-B550-4EA6-B98A-85C19628A257}" srcOrd="0" destOrd="0" presId="urn:microsoft.com/office/officeart/2018/2/layout/IconVerticalSolidList"/>
    <dgm:cxn modelId="{961E3449-278A-40BD-8372-97E2F184DFCD}" type="presParOf" srcId="{0D3B76BA-AED4-45BC-B6E5-6FD40D7DB78E}" destId="{9D62EA4A-3163-4393-837E-17B144A1FC99}" srcOrd="1" destOrd="0" presId="urn:microsoft.com/office/officeart/2018/2/layout/IconVerticalSolidList"/>
    <dgm:cxn modelId="{6D92EC6A-EF88-4CCE-B803-C9B010F38AE5}" type="presParOf" srcId="{0D3B76BA-AED4-45BC-B6E5-6FD40D7DB78E}" destId="{694856D0-6AD6-4D2B-8142-96BF0E2CDE9F}" srcOrd="2" destOrd="0" presId="urn:microsoft.com/office/officeart/2018/2/layout/IconVerticalSolidList"/>
    <dgm:cxn modelId="{DECA2ECA-E6B9-4827-8280-579A6FF3AD9B}" type="presParOf" srcId="{0D3B76BA-AED4-45BC-B6E5-6FD40D7DB78E}" destId="{438A9C35-D146-405F-9915-9E413E1404B3}" srcOrd="3" destOrd="0" presId="urn:microsoft.com/office/officeart/2018/2/layout/IconVerticalSolidList"/>
    <dgm:cxn modelId="{E723BDB1-642D-4E80-8882-7749A15C5D04}" type="presParOf" srcId="{050ED6A4-EA7A-4F4C-914F-0D76C78C2AC4}" destId="{74AF1344-A304-459B-A928-221C8D167D7E}" srcOrd="7" destOrd="0" presId="urn:microsoft.com/office/officeart/2018/2/layout/IconVerticalSolidList"/>
    <dgm:cxn modelId="{341FC8B6-3EB9-4E1A-9389-D5724ECE8943}" type="presParOf" srcId="{050ED6A4-EA7A-4F4C-914F-0D76C78C2AC4}" destId="{6F769B65-D357-4171-8AEB-BB9FD5F1FA39}" srcOrd="8" destOrd="0" presId="urn:microsoft.com/office/officeart/2018/2/layout/IconVerticalSolidList"/>
    <dgm:cxn modelId="{DB6423A1-FBA9-4F90-8FD5-BDB6BD33B977}" type="presParOf" srcId="{6F769B65-D357-4171-8AEB-BB9FD5F1FA39}" destId="{2180175B-B4AB-4AD0-B3D9-77363F6D40FF}" srcOrd="0" destOrd="0" presId="urn:microsoft.com/office/officeart/2018/2/layout/IconVerticalSolidList"/>
    <dgm:cxn modelId="{5EC0A993-FD7C-4624-978C-7E8E66FF8497}" type="presParOf" srcId="{6F769B65-D357-4171-8AEB-BB9FD5F1FA39}" destId="{6DE4CF12-6225-459D-8E78-EDB69DA3F939}" srcOrd="1" destOrd="0" presId="urn:microsoft.com/office/officeart/2018/2/layout/IconVerticalSolidList"/>
    <dgm:cxn modelId="{92C621C6-464E-42D9-927D-90CD5467B3CC}" type="presParOf" srcId="{6F769B65-D357-4171-8AEB-BB9FD5F1FA39}" destId="{C8CCF9D5-D916-4B5C-B53C-83D1EADCE838}" srcOrd="2" destOrd="0" presId="urn:microsoft.com/office/officeart/2018/2/layout/IconVerticalSolidList"/>
    <dgm:cxn modelId="{ECF8DE5D-707A-437D-90C4-C8F5CF63F8B4}" type="presParOf" srcId="{6F769B65-D357-4171-8AEB-BB9FD5F1FA39}" destId="{BA6D9412-A871-4F34-AF40-76BBF6988DA5}" srcOrd="3" destOrd="0" presId="urn:microsoft.com/office/officeart/2018/2/layout/IconVerticalSolidList"/>
    <dgm:cxn modelId="{4F7F981C-C4DC-400D-9460-F2E1C7805392}" type="presParOf" srcId="{050ED6A4-EA7A-4F4C-914F-0D76C78C2AC4}" destId="{36378A42-530E-4A5F-BA5C-C303E6598118}" srcOrd="9" destOrd="0" presId="urn:microsoft.com/office/officeart/2018/2/layout/IconVerticalSolidList"/>
    <dgm:cxn modelId="{8779575D-6909-42EA-B54A-3EAB9B0E413D}" type="presParOf" srcId="{050ED6A4-EA7A-4F4C-914F-0D76C78C2AC4}" destId="{CBF6250B-099B-4E04-8CF7-AC618B564C43}" srcOrd="10" destOrd="0" presId="urn:microsoft.com/office/officeart/2018/2/layout/IconVerticalSolidList"/>
    <dgm:cxn modelId="{17D3ECDB-039D-4114-8CAE-63046B3FF8F0}" type="presParOf" srcId="{CBF6250B-099B-4E04-8CF7-AC618B564C43}" destId="{118070F5-8A5F-4389-82D4-2B9399DFF10C}" srcOrd="0" destOrd="0" presId="urn:microsoft.com/office/officeart/2018/2/layout/IconVerticalSolidList"/>
    <dgm:cxn modelId="{51E21E2C-9FE4-4BD1-A2A7-15F6FA29FBE0}" type="presParOf" srcId="{CBF6250B-099B-4E04-8CF7-AC618B564C43}" destId="{21D4DC66-554F-4B5A-8323-6BF70330D453}" srcOrd="1" destOrd="0" presId="urn:microsoft.com/office/officeart/2018/2/layout/IconVerticalSolidList"/>
    <dgm:cxn modelId="{EB991AB7-E29B-448C-A6D2-6752A1011975}" type="presParOf" srcId="{CBF6250B-099B-4E04-8CF7-AC618B564C43}" destId="{2E8A2252-5167-4CC3-94A2-64E1FE75E9FA}" srcOrd="2" destOrd="0" presId="urn:microsoft.com/office/officeart/2018/2/layout/IconVerticalSolidList"/>
    <dgm:cxn modelId="{6DC5B021-125E-46F9-9FCC-1ACC2809DC48}" type="presParOf" srcId="{CBF6250B-099B-4E04-8CF7-AC618B564C43}" destId="{042AE884-F783-45AE-B260-C9F5230BD62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F47F2-8E6D-47FC-BA68-9B8A5E62A0D4}">
      <dsp:nvSpPr>
        <dsp:cNvPr id="0" name=""/>
        <dsp:cNvSpPr/>
      </dsp:nvSpPr>
      <dsp:spPr>
        <a:xfrm>
          <a:off x="0" y="411912"/>
          <a:ext cx="2887252" cy="18334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C997F6-8516-4005-AFF3-3CA61DEAB4DB}">
      <dsp:nvSpPr>
        <dsp:cNvPr id="0" name=""/>
        <dsp:cNvSpPr/>
      </dsp:nvSpPr>
      <dsp:spPr>
        <a:xfrm>
          <a:off x="320805" y="716678"/>
          <a:ext cx="2887252" cy="183340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/>
            <a:t>¿Qué es la Inteligencia Emocional?</a:t>
          </a:r>
          <a:endParaRPr lang="en-US" sz="1400" kern="1200"/>
        </a:p>
      </dsp:txBody>
      <dsp:txXfrm>
        <a:off x="374504" y="770377"/>
        <a:ext cx="2779854" cy="1726007"/>
      </dsp:txXfrm>
    </dsp:sp>
    <dsp:sp modelId="{3DB4CF86-ACCC-404C-A84F-FDA2C27C858F}">
      <dsp:nvSpPr>
        <dsp:cNvPr id="0" name=""/>
        <dsp:cNvSpPr/>
      </dsp:nvSpPr>
      <dsp:spPr>
        <a:xfrm>
          <a:off x="3528863" y="411912"/>
          <a:ext cx="2887252" cy="18334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AEB55F-97C8-4473-8F9D-5997AC1DF0D1}">
      <dsp:nvSpPr>
        <dsp:cNvPr id="0" name=""/>
        <dsp:cNvSpPr/>
      </dsp:nvSpPr>
      <dsp:spPr>
        <a:xfrm>
          <a:off x="3849669" y="716678"/>
          <a:ext cx="2887252" cy="183340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/>
            <a:t>La inteligencia emocional es la capacidad que tenemos para reconocer, entender y manejar nuestras propias emociones, y también para comprender y relacionarnos bien con las emociones de los demás.</a:t>
          </a:r>
          <a:endParaRPr lang="en-US" sz="1400" kern="1200"/>
        </a:p>
      </dsp:txBody>
      <dsp:txXfrm>
        <a:off x="3903368" y="770377"/>
        <a:ext cx="2779854" cy="1726007"/>
      </dsp:txXfrm>
    </dsp:sp>
    <dsp:sp modelId="{89CFCCB0-53C5-48C8-910D-20F0DA7D1DCB}">
      <dsp:nvSpPr>
        <dsp:cNvPr id="0" name=""/>
        <dsp:cNvSpPr/>
      </dsp:nvSpPr>
      <dsp:spPr>
        <a:xfrm>
          <a:off x="7057727" y="411912"/>
          <a:ext cx="2887252" cy="18334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3ACA5C-2FC2-491D-A8AA-40DA09EB0467}">
      <dsp:nvSpPr>
        <dsp:cNvPr id="0" name=""/>
        <dsp:cNvSpPr/>
      </dsp:nvSpPr>
      <dsp:spPr>
        <a:xfrm>
          <a:off x="7378533" y="716678"/>
          <a:ext cx="2887252" cy="183340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i="1" kern="1200"/>
            <a:t>Daniel Goleman</a:t>
          </a:r>
          <a:r>
            <a:rPr lang="es-CO" sz="1400" kern="1200"/>
            <a:t>, psicólogo y autor del libro </a:t>
          </a:r>
          <a:r>
            <a:rPr lang="es-CO" sz="1400" i="1" kern="1200"/>
            <a:t>"Inteligencia Emocional"</a:t>
          </a:r>
          <a:r>
            <a:rPr lang="es-CO" sz="1400" kern="1200"/>
            <a:t>, propuso que esta habilidad es tan importante (o más) que el coeficiente intelectual (IQ) para tener éxito en la vida personal, social y profesional.</a:t>
          </a:r>
          <a:endParaRPr lang="en-US" sz="1400" kern="1200"/>
        </a:p>
      </dsp:txBody>
      <dsp:txXfrm>
        <a:off x="7432232" y="770377"/>
        <a:ext cx="2779854" cy="1726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FB4C2-FA5E-4D01-A34A-E9E36AE78ED9}">
      <dsp:nvSpPr>
        <dsp:cNvPr id="0" name=""/>
        <dsp:cNvSpPr/>
      </dsp:nvSpPr>
      <dsp:spPr>
        <a:xfrm>
          <a:off x="0" y="4006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17A52-E741-4C37-ADB6-62C20785E2A6}">
      <dsp:nvSpPr>
        <dsp:cNvPr id="0" name=""/>
        <dsp:cNvSpPr/>
      </dsp:nvSpPr>
      <dsp:spPr>
        <a:xfrm>
          <a:off x="146771" y="113176"/>
          <a:ext cx="267118" cy="2668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D8EA0-1995-4627-9BA0-738D51EB5995}">
      <dsp:nvSpPr>
        <dsp:cNvPr id="0" name=""/>
        <dsp:cNvSpPr/>
      </dsp:nvSpPr>
      <dsp:spPr>
        <a:xfrm>
          <a:off x="560662" y="4006"/>
          <a:ext cx="9478502" cy="675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Los 5 componentes de la inteligencia emocional</a:t>
          </a:r>
          <a:endParaRPr lang="en-US" sz="1400" kern="1200" dirty="0"/>
        </a:p>
      </dsp:txBody>
      <dsp:txXfrm>
        <a:off x="560662" y="4006"/>
        <a:ext cx="9478502" cy="675144"/>
      </dsp:txXfrm>
    </dsp:sp>
    <dsp:sp modelId="{0E6DE660-A435-4E40-8C4C-0D53BEC88707}">
      <dsp:nvSpPr>
        <dsp:cNvPr id="0" name=""/>
        <dsp:cNvSpPr/>
      </dsp:nvSpPr>
      <dsp:spPr>
        <a:xfrm>
          <a:off x="0" y="1012922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4EDD79-3874-4690-BF7C-A7F0D857452D}">
      <dsp:nvSpPr>
        <dsp:cNvPr id="0" name=""/>
        <dsp:cNvSpPr/>
      </dsp:nvSpPr>
      <dsp:spPr>
        <a:xfrm>
          <a:off x="146771" y="1122091"/>
          <a:ext cx="267118" cy="2668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0C1062-4EF1-4AAA-8AB6-376E4C77276B}">
      <dsp:nvSpPr>
        <dsp:cNvPr id="0" name=""/>
        <dsp:cNvSpPr/>
      </dsp:nvSpPr>
      <dsp:spPr>
        <a:xfrm>
          <a:off x="560662" y="847937"/>
          <a:ext cx="9478502" cy="1005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Autoconciencia (o conciencia de uno mismo)</a:t>
          </a:r>
          <a:br>
            <a:rPr lang="es-CO" sz="1400" kern="1200" dirty="0"/>
          </a:br>
          <a:r>
            <a:rPr lang="es-CO" sz="1400" kern="1200" dirty="0"/>
            <a:t>Es la capacidad de reconocer nuestras emociones y saber por qué nos sentimos así. Preguntas clave: ¿Qué estoy sintiendo? ¿Por qué me siento así?</a:t>
          </a:r>
          <a:endParaRPr lang="en-US" sz="1400" kern="1200" dirty="0"/>
        </a:p>
      </dsp:txBody>
      <dsp:txXfrm>
        <a:off x="560662" y="847937"/>
        <a:ext cx="9478502" cy="1005114"/>
      </dsp:txXfrm>
    </dsp:sp>
    <dsp:sp modelId="{229DEDEB-B599-49E7-A19B-7718520C5AA7}">
      <dsp:nvSpPr>
        <dsp:cNvPr id="0" name=""/>
        <dsp:cNvSpPr/>
      </dsp:nvSpPr>
      <dsp:spPr>
        <a:xfrm>
          <a:off x="0" y="2154027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E9514-A40F-4F00-9EF5-F3935E2066BA}">
      <dsp:nvSpPr>
        <dsp:cNvPr id="0" name=""/>
        <dsp:cNvSpPr/>
      </dsp:nvSpPr>
      <dsp:spPr>
        <a:xfrm>
          <a:off x="146771" y="2263196"/>
          <a:ext cx="267118" cy="2668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DB39-BEA7-4C60-AF2B-6AFC2E1C7B0E}">
      <dsp:nvSpPr>
        <dsp:cNvPr id="0" name=""/>
        <dsp:cNvSpPr/>
      </dsp:nvSpPr>
      <dsp:spPr>
        <a:xfrm>
          <a:off x="560662" y="2021837"/>
          <a:ext cx="9478502" cy="939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Autorregulación</a:t>
          </a:r>
          <a:br>
            <a:rPr lang="es-CO" sz="1400" kern="1200" dirty="0"/>
          </a:br>
          <a:r>
            <a:rPr lang="es-CO" sz="1400" kern="1200" dirty="0"/>
            <a:t>Es la habilidad para controlar nuestras emociones y comportamientos, especialmente cuando estamos molestos o frustrados. Ejemplo: No gritar cuando estamos enojados, sino respirar y pensar antes de actuar.</a:t>
          </a:r>
          <a:endParaRPr lang="en-US" sz="1400" kern="1200" dirty="0"/>
        </a:p>
      </dsp:txBody>
      <dsp:txXfrm>
        <a:off x="560662" y="2021837"/>
        <a:ext cx="9478502" cy="939524"/>
      </dsp:txXfrm>
    </dsp:sp>
    <dsp:sp modelId="{9A38440C-3B24-4B9A-999B-797E9E51E0F3}">
      <dsp:nvSpPr>
        <dsp:cNvPr id="0" name=""/>
        <dsp:cNvSpPr/>
      </dsp:nvSpPr>
      <dsp:spPr>
        <a:xfrm>
          <a:off x="0" y="3232921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7A302-EC7D-435F-B7FD-7C74EDFEE549}">
      <dsp:nvSpPr>
        <dsp:cNvPr id="0" name=""/>
        <dsp:cNvSpPr/>
      </dsp:nvSpPr>
      <dsp:spPr>
        <a:xfrm>
          <a:off x="146771" y="3342091"/>
          <a:ext cx="267118" cy="26685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27BB8-C88E-493A-8AD4-873D8AC7ABCA}">
      <dsp:nvSpPr>
        <dsp:cNvPr id="0" name=""/>
        <dsp:cNvSpPr/>
      </dsp:nvSpPr>
      <dsp:spPr>
        <a:xfrm>
          <a:off x="560662" y="3130148"/>
          <a:ext cx="9478502" cy="880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Motivación</a:t>
          </a:r>
          <a:br>
            <a:rPr lang="es-CO" sz="1400" kern="1200" dirty="0"/>
          </a:br>
          <a:r>
            <a:rPr lang="es-CO" sz="1400" kern="1200" dirty="0"/>
            <a:t>Es la fuerza interior que nos impulsa a hacer cosas, a lograr metas y a seguir adelante, incluso cuando es difícil. Ejemplo: Estudiar para un examen aunque estés cansado, porque quieres mejorar.</a:t>
          </a:r>
          <a:endParaRPr lang="en-US" sz="1400" kern="1200" dirty="0"/>
        </a:p>
      </dsp:txBody>
      <dsp:txXfrm>
        <a:off x="560662" y="3130148"/>
        <a:ext cx="9478502" cy="880692"/>
      </dsp:txXfrm>
    </dsp:sp>
    <dsp:sp modelId="{F2AF3DF7-F026-428A-8C48-F8D80FAB9F6E}">
      <dsp:nvSpPr>
        <dsp:cNvPr id="0" name=""/>
        <dsp:cNvSpPr/>
      </dsp:nvSpPr>
      <dsp:spPr>
        <a:xfrm>
          <a:off x="0" y="4179626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D60F6A-0BF7-41AD-A633-AE3D63E30C08}">
      <dsp:nvSpPr>
        <dsp:cNvPr id="0" name=""/>
        <dsp:cNvSpPr/>
      </dsp:nvSpPr>
      <dsp:spPr>
        <a:xfrm>
          <a:off x="146771" y="4288795"/>
          <a:ext cx="267118" cy="26685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F7BC14-2BD3-4570-872B-98EF123C7218}">
      <dsp:nvSpPr>
        <dsp:cNvPr id="0" name=""/>
        <dsp:cNvSpPr/>
      </dsp:nvSpPr>
      <dsp:spPr>
        <a:xfrm>
          <a:off x="560662" y="4179626"/>
          <a:ext cx="9510863" cy="675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/>
            <a:t>Empatía</a:t>
          </a:r>
          <a:br>
            <a:rPr lang="es-CO" sz="1400" kern="1200"/>
          </a:br>
          <a:r>
            <a:rPr lang="es-CO" sz="1400" kern="1200"/>
            <a:t>Es la capacidad de ponerte en el lugar del otro, entender cómo se sienten y por qué. Ejemplo: Notar que un amigo está triste aunque no diga nada, y acompañarlo.</a:t>
          </a:r>
          <a:endParaRPr lang="en-US" sz="1400" kern="1200"/>
        </a:p>
      </dsp:txBody>
      <dsp:txXfrm>
        <a:off x="560662" y="4179626"/>
        <a:ext cx="9510863" cy="675144"/>
      </dsp:txXfrm>
    </dsp:sp>
    <dsp:sp modelId="{AF4A9B82-B4EE-4A1A-AEF9-FDB591E86672}">
      <dsp:nvSpPr>
        <dsp:cNvPr id="0" name=""/>
        <dsp:cNvSpPr/>
      </dsp:nvSpPr>
      <dsp:spPr>
        <a:xfrm>
          <a:off x="0" y="5023556"/>
          <a:ext cx="10176387" cy="485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FD034-C7A8-46BC-8CB7-B949D7A020D8}">
      <dsp:nvSpPr>
        <dsp:cNvPr id="0" name=""/>
        <dsp:cNvSpPr/>
      </dsp:nvSpPr>
      <dsp:spPr>
        <a:xfrm>
          <a:off x="146771" y="5132725"/>
          <a:ext cx="267118" cy="26685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3B6A8-7D17-4FA9-A325-2F135954E1DB}">
      <dsp:nvSpPr>
        <dsp:cNvPr id="0" name=""/>
        <dsp:cNvSpPr/>
      </dsp:nvSpPr>
      <dsp:spPr>
        <a:xfrm>
          <a:off x="560662" y="5023556"/>
          <a:ext cx="9510863" cy="675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53" tIns="71453" rIns="71453" bIns="7145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Habilidades sociales</a:t>
          </a:r>
          <a:br>
            <a:rPr lang="es-CO" sz="1400" kern="1200" dirty="0"/>
          </a:br>
          <a:r>
            <a:rPr lang="es-CO" sz="1400" kern="1200" dirty="0"/>
            <a:t>Son las capacidades para relacionarse bien con otras personas, trabajar en equipo, resolver conflictos y comunicarse de forma efectiva.</a:t>
          </a:r>
          <a:endParaRPr lang="en-US" sz="1400" kern="1200" dirty="0"/>
        </a:p>
      </dsp:txBody>
      <dsp:txXfrm>
        <a:off x="560662" y="5023556"/>
        <a:ext cx="9510863" cy="6751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0398C-0F9B-413D-8923-5A5716B7D6C4}">
      <dsp:nvSpPr>
        <dsp:cNvPr id="0" name=""/>
        <dsp:cNvSpPr/>
      </dsp:nvSpPr>
      <dsp:spPr>
        <a:xfrm>
          <a:off x="2241532" y="153698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580131"/>
        <a:ext cx="25774" cy="5154"/>
      </dsp:txXfrm>
    </dsp:sp>
    <dsp:sp modelId="{FB425533-D4D3-4794-9269-35AB189CA6A6}">
      <dsp:nvSpPr>
        <dsp:cNvPr id="0" name=""/>
        <dsp:cNvSpPr/>
      </dsp:nvSpPr>
      <dsp:spPr>
        <a:xfrm>
          <a:off x="2092" y="910337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i="1" u="sng" kern="1200" dirty="0"/>
            <a:t>¿Por qué es importante la inteligencia emocional?</a:t>
          </a:r>
          <a:endParaRPr lang="en-US" sz="1700" i="1" u="sng" kern="1200" dirty="0"/>
        </a:p>
      </dsp:txBody>
      <dsp:txXfrm>
        <a:off x="2092" y="910337"/>
        <a:ext cx="2241239" cy="1344743"/>
      </dsp:txXfrm>
    </dsp:sp>
    <dsp:sp modelId="{EA6CFF28-1658-4CA0-9C37-9FF7E1F3DBC8}">
      <dsp:nvSpPr>
        <dsp:cNvPr id="0" name=""/>
        <dsp:cNvSpPr/>
      </dsp:nvSpPr>
      <dsp:spPr>
        <a:xfrm>
          <a:off x="4998257" y="153698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580131"/>
        <a:ext cx="25774" cy="5154"/>
      </dsp:txXfrm>
    </dsp:sp>
    <dsp:sp modelId="{36A1E3AA-EE55-40E3-8E7E-244ED8DBD8D4}">
      <dsp:nvSpPr>
        <dsp:cNvPr id="0" name=""/>
        <dsp:cNvSpPr/>
      </dsp:nvSpPr>
      <dsp:spPr>
        <a:xfrm>
          <a:off x="2758817" y="910337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Nos ayuda a tomar mejores decisiones.</a:t>
          </a:r>
          <a:endParaRPr lang="en-US" sz="1700" kern="1200"/>
        </a:p>
      </dsp:txBody>
      <dsp:txXfrm>
        <a:off x="2758817" y="910337"/>
        <a:ext cx="2241239" cy="1344743"/>
      </dsp:txXfrm>
    </dsp:sp>
    <dsp:sp modelId="{802235E4-93F8-4F3B-A6FA-2E5D4479F5A3}">
      <dsp:nvSpPr>
        <dsp:cNvPr id="0" name=""/>
        <dsp:cNvSpPr/>
      </dsp:nvSpPr>
      <dsp:spPr>
        <a:xfrm>
          <a:off x="7754982" y="1536989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580131"/>
        <a:ext cx="25774" cy="5154"/>
      </dsp:txXfrm>
    </dsp:sp>
    <dsp:sp modelId="{DD372C13-1374-4C36-891B-1C4437257C01}">
      <dsp:nvSpPr>
        <dsp:cNvPr id="0" name=""/>
        <dsp:cNvSpPr/>
      </dsp:nvSpPr>
      <dsp:spPr>
        <a:xfrm>
          <a:off x="5515542" y="910337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Mejora nuestra autoestima.</a:t>
          </a:r>
          <a:endParaRPr lang="en-US" sz="1700" kern="1200"/>
        </a:p>
      </dsp:txBody>
      <dsp:txXfrm>
        <a:off x="5515542" y="910337"/>
        <a:ext cx="2241239" cy="1344743"/>
      </dsp:txXfrm>
    </dsp:sp>
    <dsp:sp modelId="{F18AD414-5FDD-4D31-A4DD-BA1C5C5DBA4F}">
      <dsp:nvSpPr>
        <dsp:cNvPr id="0" name=""/>
        <dsp:cNvSpPr/>
      </dsp:nvSpPr>
      <dsp:spPr>
        <a:xfrm>
          <a:off x="1122712" y="2253281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493146"/>
        <a:ext cx="414311" cy="5154"/>
      </dsp:txXfrm>
    </dsp:sp>
    <dsp:sp modelId="{B5DD0BBC-DAB9-4330-B745-AF11442BF6FD}">
      <dsp:nvSpPr>
        <dsp:cNvPr id="0" name=""/>
        <dsp:cNvSpPr/>
      </dsp:nvSpPr>
      <dsp:spPr>
        <a:xfrm>
          <a:off x="8272267" y="910337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Nos permite resolver conflictos sin violencia.</a:t>
          </a:r>
          <a:endParaRPr lang="en-US" sz="1700" kern="1200"/>
        </a:p>
      </dsp:txBody>
      <dsp:txXfrm>
        <a:off x="8272267" y="910337"/>
        <a:ext cx="2241239" cy="1344743"/>
      </dsp:txXfrm>
    </dsp:sp>
    <dsp:sp modelId="{399E1312-A32F-409F-A820-7A5459F36D0B}">
      <dsp:nvSpPr>
        <dsp:cNvPr id="0" name=""/>
        <dsp:cNvSpPr/>
      </dsp:nvSpPr>
      <dsp:spPr>
        <a:xfrm>
          <a:off x="2241532" y="339721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440361"/>
        <a:ext cx="25774" cy="5154"/>
      </dsp:txXfrm>
    </dsp:sp>
    <dsp:sp modelId="{3A015042-5B45-425E-A2E5-48121D73D412}">
      <dsp:nvSpPr>
        <dsp:cNvPr id="0" name=""/>
        <dsp:cNvSpPr/>
      </dsp:nvSpPr>
      <dsp:spPr>
        <a:xfrm>
          <a:off x="2092" y="2770566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Facilita el trabajo en equipo y las relaciones personales.</a:t>
          </a:r>
          <a:endParaRPr lang="en-US" sz="1700" kern="1200"/>
        </a:p>
      </dsp:txBody>
      <dsp:txXfrm>
        <a:off x="2092" y="2770566"/>
        <a:ext cx="2241239" cy="1344743"/>
      </dsp:txXfrm>
    </dsp:sp>
    <dsp:sp modelId="{B47E86A2-9694-4230-805E-AEED44F3115C}">
      <dsp:nvSpPr>
        <dsp:cNvPr id="0" name=""/>
        <dsp:cNvSpPr/>
      </dsp:nvSpPr>
      <dsp:spPr>
        <a:xfrm>
          <a:off x="4998257" y="339721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440361"/>
        <a:ext cx="25774" cy="5154"/>
      </dsp:txXfrm>
    </dsp:sp>
    <dsp:sp modelId="{FA347CAF-CFF3-4A82-9EF0-C3C6C8EC68DB}">
      <dsp:nvSpPr>
        <dsp:cNvPr id="0" name=""/>
        <dsp:cNvSpPr/>
      </dsp:nvSpPr>
      <dsp:spPr>
        <a:xfrm>
          <a:off x="2758817" y="2770566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Disminuye el estrés y la ansiedad.</a:t>
          </a:r>
          <a:endParaRPr lang="en-US" sz="1700" kern="1200"/>
        </a:p>
      </dsp:txBody>
      <dsp:txXfrm>
        <a:off x="2758817" y="2770566"/>
        <a:ext cx="2241239" cy="1344743"/>
      </dsp:txXfrm>
    </dsp:sp>
    <dsp:sp modelId="{36E28B87-0E8F-46BF-82C3-F2E2890D5971}">
      <dsp:nvSpPr>
        <dsp:cNvPr id="0" name=""/>
        <dsp:cNvSpPr/>
      </dsp:nvSpPr>
      <dsp:spPr>
        <a:xfrm>
          <a:off x="5515542" y="2770566"/>
          <a:ext cx="2241239" cy="13447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Nos ayuda a ser más felices y equilibrados</a:t>
          </a:r>
          <a:endParaRPr lang="en-US" sz="1700" kern="1200"/>
        </a:p>
      </dsp:txBody>
      <dsp:txXfrm>
        <a:off x="5515542" y="2770566"/>
        <a:ext cx="2241239" cy="13447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C8F5BD-CFC5-4276-9B44-CEECF06DAE7C}">
      <dsp:nvSpPr>
        <dsp:cNvPr id="0" name=""/>
        <dsp:cNvSpPr/>
      </dsp:nvSpPr>
      <dsp:spPr>
        <a:xfrm>
          <a:off x="0" y="1404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i="1" u="sng" kern="1200" dirty="0"/>
            <a:t>Relación con las inteligencias múltiples (Gardner)</a:t>
          </a:r>
          <a:endParaRPr lang="en-US" sz="1700" kern="1200" dirty="0"/>
        </a:p>
      </dsp:txBody>
      <dsp:txXfrm>
        <a:off x="0" y="1404"/>
        <a:ext cx="2808563" cy="1685138"/>
      </dsp:txXfrm>
    </dsp:sp>
    <dsp:sp modelId="{4A4E6DB1-3F30-4916-89E6-EBB122058A84}">
      <dsp:nvSpPr>
        <dsp:cNvPr id="0" name=""/>
        <dsp:cNvSpPr/>
      </dsp:nvSpPr>
      <dsp:spPr>
        <a:xfrm>
          <a:off x="3089420" y="1404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113291"/>
                <a:satOff val="-11998"/>
                <a:lumOff val="-294"/>
                <a:alphaOff val="0"/>
                <a:tint val="96000"/>
                <a:lumMod val="104000"/>
              </a:schemeClr>
            </a:gs>
            <a:gs pos="100000">
              <a:schemeClr val="accent2">
                <a:hueOff val="113291"/>
                <a:satOff val="-11998"/>
                <a:lumOff val="-29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En la teoría de las inteligencias múltiples de </a:t>
          </a:r>
          <a:r>
            <a:rPr lang="es-CO" sz="1700" b="1" kern="1200"/>
            <a:t>Howard Gardner</a:t>
          </a:r>
          <a:r>
            <a:rPr lang="es-CO" sz="1700" kern="1200"/>
            <a:t>, hay dos tipos directamente relacionados con la inteligencia emocional:</a:t>
          </a:r>
          <a:endParaRPr lang="en-US" sz="1700" kern="1200"/>
        </a:p>
      </dsp:txBody>
      <dsp:txXfrm>
        <a:off x="3089420" y="1404"/>
        <a:ext cx="2808563" cy="1685138"/>
      </dsp:txXfrm>
    </dsp:sp>
    <dsp:sp modelId="{C379921E-37C8-4D4B-A282-219BDFF131C9}">
      <dsp:nvSpPr>
        <dsp:cNvPr id="0" name=""/>
        <dsp:cNvSpPr/>
      </dsp:nvSpPr>
      <dsp:spPr>
        <a:xfrm>
          <a:off x="6178840" y="1404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/>
            <a:t>Inteligencia intrapersonal</a:t>
          </a:r>
          <a:r>
            <a:rPr lang="es-CO" sz="1700" kern="1200"/>
            <a:t>: entenderte a ti mismo, conocer tus emociones, metas, miedos y motivaciones.</a:t>
          </a:r>
          <a:endParaRPr lang="en-US" sz="1700" kern="1200"/>
        </a:p>
      </dsp:txBody>
      <dsp:txXfrm>
        <a:off x="6178840" y="1404"/>
        <a:ext cx="2808563" cy="1685138"/>
      </dsp:txXfrm>
    </dsp:sp>
    <dsp:sp modelId="{05A56BB4-CCAC-42A7-BADA-8987D2F93E69}">
      <dsp:nvSpPr>
        <dsp:cNvPr id="0" name=""/>
        <dsp:cNvSpPr/>
      </dsp:nvSpPr>
      <dsp:spPr>
        <a:xfrm>
          <a:off x="1544710" y="1967398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339874"/>
                <a:satOff val="-35995"/>
                <a:lumOff val="-882"/>
                <a:alphaOff val="0"/>
                <a:tint val="96000"/>
                <a:lumMod val="104000"/>
              </a:schemeClr>
            </a:gs>
            <a:gs pos="100000">
              <a:schemeClr val="accent2">
                <a:hueOff val="339874"/>
                <a:satOff val="-35995"/>
                <a:lumOff val="-8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/>
            <a:t>Inteligencia interpersonal</a:t>
          </a:r>
          <a:r>
            <a:rPr lang="es-CO" sz="1700" kern="1200"/>
            <a:t>: entender a los demás, saber comunicarte, trabajar en equipo, liderar, o mediar conflictos.</a:t>
          </a:r>
          <a:endParaRPr lang="en-US" sz="1700" kern="1200"/>
        </a:p>
      </dsp:txBody>
      <dsp:txXfrm>
        <a:off x="1544710" y="1967398"/>
        <a:ext cx="2808563" cy="1685138"/>
      </dsp:txXfrm>
    </dsp:sp>
    <dsp:sp modelId="{B37AE756-926F-43F5-9E62-23EADA01B6F0}">
      <dsp:nvSpPr>
        <dsp:cNvPr id="0" name=""/>
        <dsp:cNvSpPr/>
      </dsp:nvSpPr>
      <dsp:spPr>
        <a:xfrm>
          <a:off x="4634130" y="1967398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/>
            <a:t>La inteligencia emocional se apoya en estas dos inteligencias.</a:t>
          </a:r>
          <a:endParaRPr lang="en-US" sz="1700" kern="1200"/>
        </a:p>
      </dsp:txBody>
      <dsp:txXfrm>
        <a:off x="4634130" y="1967398"/>
        <a:ext cx="2808563" cy="16851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6F87E-0B31-4AAD-81AF-C9164B4B110E}">
      <dsp:nvSpPr>
        <dsp:cNvPr id="0" name=""/>
        <dsp:cNvSpPr/>
      </dsp:nvSpPr>
      <dsp:spPr>
        <a:xfrm>
          <a:off x="0" y="1711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A51B4C-C621-4290-B23B-40BC716F268C}">
      <dsp:nvSpPr>
        <dsp:cNvPr id="0" name=""/>
        <dsp:cNvSpPr/>
      </dsp:nvSpPr>
      <dsp:spPr>
        <a:xfrm>
          <a:off x="220663" y="165841"/>
          <a:ext cx="401206" cy="4012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F146CD-87D2-4CC2-9C7D-9E48CCFB4974}">
      <dsp:nvSpPr>
        <dsp:cNvPr id="0" name=""/>
        <dsp:cNvSpPr/>
      </dsp:nvSpPr>
      <dsp:spPr>
        <a:xfrm>
          <a:off x="842534" y="1711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/>
            <a:t>Cómo desarrollar la inteligencia emocional</a:t>
          </a:r>
          <a:endParaRPr lang="en-US" sz="1900" kern="1200"/>
        </a:p>
      </dsp:txBody>
      <dsp:txXfrm>
        <a:off x="842534" y="1711"/>
        <a:ext cx="9673065" cy="729467"/>
      </dsp:txXfrm>
    </dsp:sp>
    <dsp:sp modelId="{E1200A24-B3EE-45BE-A1C6-139F71A31918}">
      <dsp:nvSpPr>
        <dsp:cNvPr id="0" name=""/>
        <dsp:cNvSpPr/>
      </dsp:nvSpPr>
      <dsp:spPr>
        <a:xfrm>
          <a:off x="0" y="913545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22C1F3-A86F-4E07-8C23-C2B5CB245D37}">
      <dsp:nvSpPr>
        <dsp:cNvPr id="0" name=""/>
        <dsp:cNvSpPr/>
      </dsp:nvSpPr>
      <dsp:spPr>
        <a:xfrm>
          <a:off x="220663" y="1077675"/>
          <a:ext cx="401206" cy="4012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18790-F8CF-4E91-A38C-477A5AF81C48}">
      <dsp:nvSpPr>
        <dsp:cNvPr id="0" name=""/>
        <dsp:cNvSpPr/>
      </dsp:nvSpPr>
      <dsp:spPr>
        <a:xfrm>
          <a:off x="842534" y="913545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kern="1200"/>
            <a:t>Practicar la atención plena (mindfulness).</a:t>
          </a:r>
          <a:endParaRPr lang="en-US" sz="1900" kern="1200"/>
        </a:p>
      </dsp:txBody>
      <dsp:txXfrm>
        <a:off x="842534" y="913545"/>
        <a:ext cx="9673065" cy="729467"/>
      </dsp:txXfrm>
    </dsp:sp>
    <dsp:sp modelId="{088859ED-4706-4724-B799-033C015F4BE2}">
      <dsp:nvSpPr>
        <dsp:cNvPr id="0" name=""/>
        <dsp:cNvSpPr/>
      </dsp:nvSpPr>
      <dsp:spPr>
        <a:xfrm>
          <a:off x="0" y="1825379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75152-F82C-4ED8-A5BF-3E57159026BD}">
      <dsp:nvSpPr>
        <dsp:cNvPr id="0" name=""/>
        <dsp:cNvSpPr/>
      </dsp:nvSpPr>
      <dsp:spPr>
        <a:xfrm>
          <a:off x="220663" y="1989509"/>
          <a:ext cx="401206" cy="4012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A6764-153F-48BB-BF52-F0CD07A0064E}">
      <dsp:nvSpPr>
        <dsp:cNvPr id="0" name=""/>
        <dsp:cNvSpPr/>
      </dsp:nvSpPr>
      <dsp:spPr>
        <a:xfrm>
          <a:off x="842534" y="1825379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kern="1200"/>
            <a:t>Expresar las emociones de forma sana (hablar, escribir, dibujar).</a:t>
          </a:r>
          <a:endParaRPr lang="en-US" sz="1900" kern="1200"/>
        </a:p>
      </dsp:txBody>
      <dsp:txXfrm>
        <a:off x="842534" y="1825379"/>
        <a:ext cx="9673065" cy="729467"/>
      </dsp:txXfrm>
    </dsp:sp>
    <dsp:sp modelId="{6358D71B-B550-4EA6-B98A-85C19628A257}">
      <dsp:nvSpPr>
        <dsp:cNvPr id="0" name=""/>
        <dsp:cNvSpPr/>
      </dsp:nvSpPr>
      <dsp:spPr>
        <a:xfrm>
          <a:off x="0" y="2737213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2EA4A-3163-4393-837E-17B144A1FC99}">
      <dsp:nvSpPr>
        <dsp:cNvPr id="0" name=""/>
        <dsp:cNvSpPr/>
      </dsp:nvSpPr>
      <dsp:spPr>
        <a:xfrm>
          <a:off x="220663" y="2901343"/>
          <a:ext cx="401206" cy="4012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A9C35-D146-405F-9915-9E413E1404B3}">
      <dsp:nvSpPr>
        <dsp:cNvPr id="0" name=""/>
        <dsp:cNvSpPr/>
      </dsp:nvSpPr>
      <dsp:spPr>
        <a:xfrm>
          <a:off x="842534" y="2737213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kern="1200"/>
            <a:t>Escuchar activamente a los demás.</a:t>
          </a:r>
          <a:endParaRPr lang="en-US" sz="1900" kern="1200"/>
        </a:p>
      </dsp:txBody>
      <dsp:txXfrm>
        <a:off x="842534" y="2737213"/>
        <a:ext cx="9673065" cy="729467"/>
      </dsp:txXfrm>
    </dsp:sp>
    <dsp:sp modelId="{2180175B-B4AB-4AD0-B3D9-77363F6D40FF}">
      <dsp:nvSpPr>
        <dsp:cNvPr id="0" name=""/>
        <dsp:cNvSpPr/>
      </dsp:nvSpPr>
      <dsp:spPr>
        <a:xfrm>
          <a:off x="0" y="3649047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4CF12-6225-459D-8E78-EDB69DA3F939}">
      <dsp:nvSpPr>
        <dsp:cNvPr id="0" name=""/>
        <dsp:cNvSpPr/>
      </dsp:nvSpPr>
      <dsp:spPr>
        <a:xfrm>
          <a:off x="220663" y="3813177"/>
          <a:ext cx="401206" cy="4012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D9412-A871-4F34-AF40-76BBF6988DA5}">
      <dsp:nvSpPr>
        <dsp:cNvPr id="0" name=""/>
        <dsp:cNvSpPr/>
      </dsp:nvSpPr>
      <dsp:spPr>
        <a:xfrm>
          <a:off x="842534" y="3649047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kern="1200"/>
            <a:t>Identificar lo que sentimos antes de actuar.</a:t>
          </a:r>
          <a:endParaRPr lang="en-US" sz="1900" kern="1200"/>
        </a:p>
      </dsp:txBody>
      <dsp:txXfrm>
        <a:off x="842534" y="3649047"/>
        <a:ext cx="9673065" cy="729467"/>
      </dsp:txXfrm>
    </dsp:sp>
    <dsp:sp modelId="{118070F5-8A5F-4389-82D4-2B9399DFF10C}">
      <dsp:nvSpPr>
        <dsp:cNvPr id="0" name=""/>
        <dsp:cNvSpPr/>
      </dsp:nvSpPr>
      <dsp:spPr>
        <a:xfrm>
          <a:off x="0" y="4560881"/>
          <a:ext cx="10515600" cy="7294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4DC66-554F-4B5A-8323-6BF70330D453}">
      <dsp:nvSpPr>
        <dsp:cNvPr id="0" name=""/>
        <dsp:cNvSpPr/>
      </dsp:nvSpPr>
      <dsp:spPr>
        <a:xfrm>
          <a:off x="220663" y="4725011"/>
          <a:ext cx="401206" cy="40120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AE884-F783-45AE-B260-C9F5230BD62C}">
      <dsp:nvSpPr>
        <dsp:cNvPr id="0" name=""/>
        <dsp:cNvSpPr/>
      </dsp:nvSpPr>
      <dsp:spPr>
        <a:xfrm>
          <a:off x="842534" y="4560881"/>
          <a:ext cx="9673065" cy="729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202" tIns="77202" rIns="77202" bIns="7720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kern="1200"/>
            <a:t>Pedir ayuda cuando no sabemos cómo manejar lo que sentimos.</a:t>
          </a:r>
          <a:endParaRPr lang="en-US" sz="1900" kern="1200"/>
        </a:p>
      </dsp:txBody>
      <dsp:txXfrm>
        <a:off x="842534" y="4560881"/>
        <a:ext cx="9673065" cy="729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C62F-56B0-4C78-965B-8B2799206023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4DFFC-B7E2-48C4-8E02-508FC1A81A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8148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4DFFC-B7E2-48C4-8E02-508FC1A81ADE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7147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026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487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6797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0657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132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5812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1179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724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421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624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867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439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45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33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0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96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9867E-89F6-4085-94B4-2064420EDC14}" type="datetimeFigureOut">
              <a:rPr lang="es-CO" smtClean="0"/>
              <a:t>20/07/2025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690044-9434-4A98-A2F0-05403999679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369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amenteesmaravillosa.com/este-corto-te-ensenara-poder-la-inteligencia-emocional-la-amistad/" TargetMode="External"/><Relationship Id="rId2" Type="http://schemas.openxmlformats.org/officeDocument/2006/relationships/hyperlink" Target="https://www.educaciontrespuntocero.com/recursos/cortometrajes-inteligencia-emociona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CE9304C-7D47-49AD-9260-6DBF0A5B9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-393"/>
            <a:ext cx="12188952" cy="68587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FBDDB4-B3F6-D10B-A09B-2AFCFEA1F39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1409" b="4321"/>
          <a:stretch/>
        </p:blipFill>
        <p:spPr>
          <a:xfrm>
            <a:off x="-1524" y="10"/>
            <a:ext cx="1219200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CC8A50B-36F8-8EC4-1869-EFFE7B5A6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s-CO">
                <a:solidFill>
                  <a:srgbClr val="6F7F60"/>
                </a:solidFill>
              </a:rPr>
              <a:t>Inteligencia emocional.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B3F749-3FE5-85B6-0469-DEB5D7F50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r>
              <a:rPr lang="es-CO" dirty="0"/>
              <a:t>Alejandro Zamudio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EDD006-D91C-4989-B39C-EEEA43F86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13" name="Freeform 33">
            <a:extLst>
              <a:ext uri="{FF2B5EF4-FFF2-40B4-BE49-F238E27FC236}">
                <a16:creationId xmlns:a16="http://schemas.microsoft.com/office/drawing/2014/main" id="{35EF7FFE-55CC-444E-A630-F40A5C9C5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1759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757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375786E-7D5D-753D-6C26-89E4E071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endParaRPr lang="es-CO">
              <a:solidFill>
                <a:schemeClr val="bg1"/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B70D893-56D9-C9CA-98A4-EE91F05757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252126"/>
              </p:ext>
            </p:extLst>
          </p:nvPr>
        </p:nvGraphicFramePr>
        <p:xfrm>
          <a:off x="961012" y="2619376"/>
          <a:ext cx="10265787" cy="3813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8468">
                  <a:extLst>
                    <a:ext uri="{9D8B030D-6E8A-4147-A177-3AD203B41FA5}">
                      <a16:colId xmlns:a16="http://schemas.microsoft.com/office/drawing/2014/main" val="1977106877"/>
                    </a:ext>
                  </a:extLst>
                </a:gridCol>
                <a:gridCol w="7047319">
                  <a:extLst>
                    <a:ext uri="{9D8B030D-6E8A-4147-A177-3AD203B41FA5}">
                      <a16:colId xmlns:a16="http://schemas.microsoft.com/office/drawing/2014/main" val="1093985043"/>
                    </a:ext>
                  </a:extLst>
                </a:gridCol>
              </a:tblGrid>
              <a:tr h="451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Habilidad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¿Cómo la practiqué hoy?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4134373557"/>
                  </a:ext>
                </a:extLst>
              </a:tr>
              <a:tr h="451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Empatía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2071492787"/>
                  </a:ext>
                </a:extLst>
              </a:tr>
              <a:tr h="451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Autorregulación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O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3555640816"/>
                  </a:ext>
                </a:extLst>
              </a:tr>
              <a:tr h="8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Responsabilidad emocional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O" sz="1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688915257"/>
                  </a:ext>
                </a:extLst>
              </a:tr>
              <a:tr h="8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Identidad / Autoconocimiento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O" sz="1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335581736"/>
                  </a:ext>
                </a:extLst>
              </a:tr>
              <a:tr h="8549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O" sz="1800" kern="0">
                          <a:effectLst/>
                        </a:rPr>
                        <a:t>Sentido de pertenencia</a:t>
                      </a:r>
                      <a:endParaRPr lang="es-CO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s-CO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490" marR="100490" marT="0" marB="0"/>
                </a:tc>
                <a:extLst>
                  <a:ext uri="{0D108BD9-81ED-4DB2-BD59-A6C34878D82A}">
                    <a16:rowId xmlns:a16="http://schemas.microsoft.com/office/drawing/2014/main" val="3180254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446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37682-F5A6-940F-5477-6CBF7C88B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Videos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545713-58D3-8377-C700-EDBA0CCBA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>
                <a:hlinkClick r:id="rId2"/>
              </a:rPr>
              <a:t>https://www.educaciontrespuntocero.com/recursos/cortometrajes-inteligencia-emocional/</a:t>
            </a: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>
                <a:hlinkClick r:id="rId3"/>
              </a:rPr>
              <a:t>https://lamenteesmaravillosa.com/este-corto-te-ensenara-poder-la-inteligencia-emocional-la-amistad/</a:t>
            </a: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532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C40B8100-7CFA-9E10-CC64-C19B51447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815877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690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Marcador de contenido 2">
            <a:extLst>
              <a:ext uri="{FF2B5EF4-FFF2-40B4-BE49-F238E27FC236}">
                <a16:creationId xmlns:a16="http://schemas.microsoft.com/office/drawing/2014/main" id="{0283BF41-B627-91BA-B0C8-B96C7ED64C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465899"/>
              </p:ext>
            </p:extLst>
          </p:nvPr>
        </p:nvGraphicFramePr>
        <p:xfrm>
          <a:off x="973394" y="577646"/>
          <a:ext cx="10176387" cy="5702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4474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0B71B8E-64BF-3F52-D1B3-B86AC471CD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352882"/>
              </p:ext>
            </p:extLst>
          </p:nvPr>
        </p:nvGraphicFramePr>
        <p:xfrm>
          <a:off x="838200" y="925973"/>
          <a:ext cx="10515600" cy="502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7186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6387653-009F-F804-2C28-8FA8A9B561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664160"/>
              </p:ext>
            </p:extLst>
          </p:nvPr>
        </p:nvGraphicFramePr>
        <p:xfrm>
          <a:off x="1249465" y="1602029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603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87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88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89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0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1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2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3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4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5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6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7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98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101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2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3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4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6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7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8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9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10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11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12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116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pic>
        <p:nvPicPr>
          <p:cNvPr id="5" name="Picture 4" descr="Mano intentando encender la luz">
            <a:extLst>
              <a:ext uri="{FF2B5EF4-FFF2-40B4-BE49-F238E27FC236}">
                <a16:creationId xmlns:a16="http://schemas.microsoft.com/office/drawing/2014/main" id="{ED704D8B-A95B-4858-EB66-14C8E44E5E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133" r="42402" b="-2"/>
          <a:stretch/>
        </p:blipFill>
        <p:spPr>
          <a:xfrm>
            <a:off x="-1555" y="1731"/>
            <a:ext cx="4671091" cy="68580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F1B4C-2243-7124-CE40-3000817F7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035" y="1637454"/>
            <a:ext cx="5662377" cy="422082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O" b="1" dirty="0"/>
              <a:t>Diferencias entre emoción y sentimiento</a:t>
            </a:r>
          </a:p>
          <a:p>
            <a:pPr>
              <a:lnSpc>
                <a:spcPct val="90000"/>
              </a:lnSpc>
            </a:pPr>
            <a:endParaRPr lang="es-CO" dirty="0"/>
          </a:p>
          <a:p>
            <a:pPr marL="0" indent="0">
              <a:lnSpc>
                <a:spcPct val="90000"/>
              </a:lnSpc>
              <a:buNone/>
            </a:pPr>
            <a:endParaRPr lang="es-CO" dirty="0"/>
          </a:p>
          <a:p>
            <a:pPr lvl="0">
              <a:lnSpc>
                <a:spcPct val="90000"/>
              </a:lnSpc>
            </a:pPr>
            <a:r>
              <a:rPr lang="es-CO" b="1" dirty="0"/>
              <a:t>Emoción</a:t>
            </a:r>
            <a:r>
              <a:rPr lang="es-CO" dirty="0"/>
              <a:t>: Reacción automática y breve ante una situación (</a:t>
            </a:r>
            <a:r>
              <a:rPr lang="es-CO" dirty="0" err="1"/>
              <a:t>ej</a:t>
            </a:r>
            <a:r>
              <a:rPr lang="es-CO" dirty="0"/>
              <a:t>: miedo, alegría, enojo).</a:t>
            </a:r>
          </a:p>
          <a:p>
            <a:pPr marL="0" lvl="0" indent="0">
              <a:lnSpc>
                <a:spcPct val="90000"/>
              </a:lnSpc>
              <a:buNone/>
            </a:pPr>
            <a:endParaRPr lang="es-CO" dirty="0"/>
          </a:p>
          <a:p>
            <a:pPr marL="0" lvl="0" indent="0">
              <a:lnSpc>
                <a:spcPct val="90000"/>
              </a:lnSpc>
              <a:buNone/>
            </a:pPr>
            <a:endParaRPr lang="es-CO" dirty="0"/>
          </a:p>
          <a:p>
            <a:pPr lvl="0">
              <a:lnSpc>
                <a:spcPct val="90000"/>
              </a:lnSpc>
            </a:pPr>
            <a:r>
              <a:rPr lang="es-CO" b="1" dirty="0"/>
              <a:t>Sentimiento</a:t>
            </a:r>
            <a:r>
              <a:rPr lang="es-CO" dirty="0"/>
              <a:t>: Es la interpretación consciente de esa emoción (</a:t>
            </a:r>
            <a:r>
              <a:rPr lang="es-CO" dirty="0" err="1"/>
              <a:t>ej</a:t>
            </a:r>
            <a:r>
              <a:rPr lang="es-CO" dirty="0"/>
              <a:t>: tristeza porque extrañas a alguien).</a:t>
            </a:r>
          </a:p>
          <a:p>
            <a:pPr marL="0" lvl="0" indent="0">
              <a:lnSpc>
                <a:spcPct val="90000"/>
              </a:lnSpc>
              <a:buNone/>
            </a:pPr>
            <a:br>
              <a:rPr lang="es-CO" dirty="0"/>
            </a:br>
            <a:r>
              <a:rPr lang="es-CO" dirty="0"/>
              <a:t>➡️ </a:t>
            </a:r>
            <a:r>
              <a:rPr lang="es-CO" i="1" dirty="0"/>
              <a:t>Ejemplo</a:t>
            </a:r>
            <a:r>
              <a:rPr lang="es-CO" dirty="0"/>
              <a:t>: Sientes miedo (emoción) cuando escuchas un ruido extraño; después piensas que estás solo en casa y te preocupas (sentimiento).</a:t>
            </a:r>
          </a:p>
          <a:p>
            <a:pPr marL="0" indent="0">
              <a:lnSpc>
                <a:spcPct val="90000"/>
              </a:lnSpc>
              <a:buNone/>
            </a:pPr>
            <a:endParaRPr lang="es-CO" sz="1300" dirty="0"/>
          </a:p>
        </p:txBody>
      </p:sp>
    </p:spTree>
    <p:extLst>
      <p:ext uri="{BB962C8B-B14F-4D97-AF65-F5344CB8AC3E}">
        <p14:creationId xmlns:p14="http://schemas.microsoft.com/office/powerpoint/2010/main" val="2327829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8742F95-B877-64FC-4194-550E37EEED7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884903"/>
          <a:ext cx="10515600" cy="5292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44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40E09BF-969C-8242-C528-DAC3DB6399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098008"/>
              </p:ext>
            </p:extLst>
          </p:nvPr>
        </p:nvGraphicFramePr>
        <p:xfrm>
          <a:off x="589936" y="1283110"/>
          <a:ext cx="10869561" cy="536277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8513">
                  <a:extLst>
                    <a:ext uri="{9D8B030D-6E8A-4147-A177-3AD203B41FA5}">
                      <a16:colId xmlns:a16="http://schemas.microsoft.com/office/drawing/2014/main" val="4111438575"/>
                    </a:ext>
                  </a:extLst>
                </a:gridCol>
                <a:gridCol w="2763612">
                  <a:extLst>
                    <a:ext uri="{9D8B030D-6E8A-4147-A177-3AD203B41FA5}">
                      <a16:colId xmlns:a16="http://schemas.microsoft.com/office/drawing/2014/main" val="3166491164"/>
                    </a:ext>
                  </a:extLst>
                </a:gridCol>
                <a:gridCol w="3209358">
                  <a:extLst>
                    <a:ext uri="{9D8B030D-6E8A-4147-A177-3AD203B41FA5}">
                      <a16:colId xmlns:a16="http://schemas.microsoft.com/office/drawing/2014/main" val="2718245107"/>
                    </a:ext>
                  </a:extLst>
                </a:gridCol>
                <a:gridCol w="2988078">
                  <a:extLst>
                    <a:ext uri="{9D8B030D-6E8A-4147-A177-3AD203B41FA5}">
                      <a16:colId xmlns:a16="http://schemas.microsoft.com/office/drawing/2014/main" val="1392361165"/>
                    </a:ext>
                  </a:extLst>
                </a:gridCol>
              </a:tblGrid>
              <a:tr h="102168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Eje</a:t>
                      </a:r>
                      <a:endParaRPr lang="es-CO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Definición breve</a:t>
                      </a:r>
                      <a:endParaRPr lang="es-CO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Relación con IE</a:t>
                      </a:r>
                      <a:endParaRPr lang="es-CO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1" u="none" strike="noStrike" dirty="0">
                          <a:effectLst/>
                        </a:rPr>
                        <a:t>Ejemplo en la vida escolar</a:t>
                      </a:r>
                      <a:endParaRPr lang="es-ES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060534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Autorregulación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Control de emociones, impulsos y reacciones.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Clave para resolver conflictos y manejar el estrés.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 dirty="0">
                          <a:effectLst/>
                        </a:rPr>
                        <a:t>No responder con enojo ante una crítica.</a:t>
                      </a:r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1881654228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Identidad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Conocimiento de quién soy.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 dirty="0">
                          <a:effectLst/>
                        </a:rPr>
                        <a:t>La autoconciencia es base para construir identidad.</a:t>
                      </a:r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 dirty="0">
                          <a:effectLst/>
                        </a:rPr>
                        <a:t>Aceptar mis gustos, valores, emociones.</a:t>
                      </a:r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1184674221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Sentido de pertenencia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 dirty="0">
                          <a:effectLst/>
                        </a:rPr>
                        <a:t>Sentirse parte de un grupo.</a:t>
                      </a:r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Promueve seguridad emocional y compromiso.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Participar activamente en clase o grupo escolar.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4090094951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Empatía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Comprensión emocional del otro.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Mejora la convivencia y relaciones.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Ayudar a un compañero que se siente solo.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3392978055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Disciplina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Capacidad para seguir normas y rutinas.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Vinculada a la autorregulación y la motivación.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 dirty="0">
                          <a:effectLst/>
                        </a:rPr>
                        <a:t>Cumplir tareas y horarios.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3261371058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Responsabilidad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Asumir consecuencias de nuestras acciones.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>
                          <a:effectLst/>
                        </a:rPr>
                        <a:t>Requiere autoconocimiento y autocontrol.</a:t>
                      </a:r>
                      <a:endParaRPr lang="es-CO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Reconocer errores sin culpar a otros.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1733696406"/>
                  </a:ext>
                </a:extLst>
              </a:tr>
              <a:tr h="6201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 dirty="0">
                          <a:effectLst/>
                        </a:rPr>
                        <a:t>Autorrealización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000" b="0" u="none" strike="noStrike" dirty="0">
                          <a:effectLst/>
                        </a:rPr>
                        <a:t>Desarrollo pleno del potencial.</a:t>
                      </a:r>
                      <a:endParaRPr lang="es-CO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>
                          <a:effectLst/>
                        </a:rPr>
                        <a:t>Meta final del desarrollo emocional.</a:t>
                      </a:r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000" b="0" u="none" strike="noStrike" dirty="0">
                          <a:effectLst/>
                        </a:rPr>
                        <a:t>Alcanzar metas personales y académicas.</a:t>
                      </a:r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05" marR="52705" marT="26352" marB="26352" anchor="ctr"/>
                </a:tc>
                <a:extLst>
                  <a:ext uri="{0D108BD9-81ED-4DB2-BD59-A6C34878D82A}">
                    <a16:rowId xmlns:a16="http://schemas.microsoft.com/office/drawing/2014/main" val="1405535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63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O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37613A9-6AD3-99A7-9C09-DE8FCF39D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endParaRPr lang="es-CO">
              <a:solidFill>
                <a:schemeClr val="bg1"/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EA207AA-8377-543A-4C34-A86AFD01B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440483"/>
              </p:ext>
            </p:extLst>
          </p:nvPr>
        </p:nvGraphicFramePr>
        <p:xfrm>
          <a:off x="1242932" y="2930805"/>
          <a:ext cx="9701948" cy="2961998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</a:tblPr>
              <a:tblGrid>
                <a:gridCol w="2425487">
                  <a:extLst>
                    <a:ext uri="{9D8B030D-6E8A-4147-A177-3AD203B41FA5}">
                      <a16:colId xmlns:a16="http://schemas.microsoft.com/office/drawing/2014/main" val="1932239421"/>
                    </a:ext>
                  </a:extLst>
                </a:gridCol>
                <a:gridCol w="2425487">
                  <a:extLst>
                    <a:ext uri="{9D8B030D-6E8A-4147-A177-3AD203B41FA5}">
                      <a16:colId xmlns:a16="http://schemas.microsoft.com/office/drawing/2014/main" val="1455470790"/>
                    </a:ext>
                  </a:extLst>
                </a:gridCol>
                <a:gridCol w="2425487">
                  <a:extLst>
                    <a:ext uri="{9D8B030D-6E8A-4147-A177-3AD203B41FA5}">
                      <a16:colId xmlns:a16="http://schemas.microsoft.com/office/drawing/2014/main" val="2496421909"/>
                    </a:ext>
                  </a:extLst>
                </a:gridCol>
                <a:gridCol w="2425487">
                  <a:extLst>
                    <a:ext uri="{9D8B030D-6E8A-4147-A177-3AD203B41FA5}">
                      <a16:colId xmlns:a16="http://schemas.microsoft.com/office/drawing/2014/main" val="1763994943"/>
                    </a:ext>
                  </a:extLst>
                </a:gridCol>
              </a:tblGrid>
              <a:tr h="53733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O" sz="1300" b="1" cap="all" spc="60" dirty="0">
                        <a:solidFill>
                          <a:schemeClr val="tx1"/>
                        </a:solidFill>
                      </a:endParaRPr>
                    </a:p>
                  </a:txBody>
                  <a:tcPr marL="149261" marR="149261" marT="149261" marB="1492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300" b="1" cap="all" spc="60">
                          <a:solidFill>
                            <a:schemeClr val="tx1"/>
                          </a:solidFill>
                        </a:rPr>
                        <a:t>Capítulo</a:t>
                      </a:r>
                    </a:p>
                  </a:txBody>
                  <a:tcPr marL="149261" marR="149261" marT="149261" marB="1492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300" b="1" cap="all" spc="60">
                          <a:solidFill>
                            <a:schemeClr val="tx1"/>
                          </a:solidFill>
                        </a:rPr>
                        <a:t>Tema central</a:t>
                      </a:r>
                    </a:p>
                  </a:txBody>
                  <a:tcPr marL="149261" marR="149261" marT="149261" marB="1492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300" b="1" cap="all" spc="60">
                          <a:solidFill>
                            <a:schemeClr val="tx1"/>
                          </a:solidFill>
                        </a:rPr>
                        <a:t>Actividad principal</a:t>
                      </a:r>
                    </a:p>
                  </a:txBody>
                  <a:tcPr marL="149261" marR="149261" marT="149261" marB="14926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364306"/>
                  </a:ext>
                </a:extLst>
              </a:tr>
              <a:tr h="7197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Capítulo 4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Identidad y autorrealización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Mapa emocional de mi planeta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593233"/>
                  </a:ext>
                </a:extLst>
              </a:tr>
              <a:tr h="7197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Capítulo 7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Autorregulación y relaciones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Semáforo emocional + reflexión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DAE3F3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756083"/>
                  </a:ext>
                </a:extLst>
              </a:tr>
              <a:tr h="9851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Capítulo 21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>
                          <a:solidFill>
                            <a:schemeClr val="tx1"/>
                          </a:solidFill>
                        </a:rPr>
                        <a:t>Empatía, pertenencia, responsabilidad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700" cap="none" spc="0" dirty="0">
                          <a:solidFill>
                            <a:schemeClr val="tx1"/>
                          </a:solidFill>
                        </a:rPr>
                        <a:t>Mi zorro, mi rosa + carta + dinámica del hilo</a:t>
                      </a:r>
                    </a:p>
                  </a:txBody>
                  <a:tcPr marL="99507" marR="99507" marT="49754" marB="9950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32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77138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127</TotalTime>
  <Words>763</Words>
  <Application>Microsoft Office PowerPoint</Application>
  <PresentationFormat>Panorámica</PresentationFormat>
  <Paragraphs>97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Aptos</vt:lpstr>
      <vt:lpstr>Arial</vt:lpstr>
      <vt:lpstr>Century Gothic</vt:lpstr>
      <vt:lpstr>Wingdings 3</vt:lpstr>
      <vt:lpstr>Espiral</vt:lpstr>
      <vt:lpstr>Inteligencia emocional.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Videos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jhonny alejandro zamudio realpe</dc:creator>
  <cp:lastModifiedBy>jhonny alejandro zamudio realpe</cp:lastModifiedBy>
  <cp:revision>3</cp:revision>
  <dcterms:created xsi:type="dcterms:W3CDTF">2025-05-12T12:09:29Z</dcterms:created>
  <dcterms:modified xsi:type="dcterms:W3CDTF">2025-07-21T04:49:06Z</dcterms:modified>
</cp:coreProperties>
</file>