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021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7406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714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249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210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323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035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11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082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644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749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A7A8B-9189-4814-BD0B-AFC2A8DB4814}" type="datetimeFigureOut">
              <a:rPr lang="es-CO" smtClean="0"/>
              <a:t>30/08/2024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B9438-6ECC-4375-9015-5CA662B06B4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965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6600" b="1" dirty="0" smtClean="0">
                <a:solidFill>
                  <a:srgbClr val="FF0000"/>
                </a:solidFill>
              </a:rPr>
              <a:t>Final Project </a:t>
            </a:r>
            <a:endParaRPr lang="es-CO" sz="6600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MX" sz="4400" b="1" dirty="0" err="1" smtClean="0">
                <a:solidFill>
                  <a:srgbClr val="FF0000"/>
                </a:solidFill>
              </a:rPr>
              <a:t>Step</a:t>
            </a:r>
            <a:r>
              <a:rPr lang="es-MX" sz="4400" b="1" dirty="0" smtClean="0">
                <a:solidFill>
                  <a:srgbClr val="FF0000"/>
                </a:solidFill>
              </a:rPr>
              <a:t> 1 </a:t>
            </a:r>
          </a:p>
          <a:p>
            <a:pPr marL="0" indent="0">
              <a:buNone/>
            </a:pPr>
            <a:r>
              <a:rPr lang="es-MX" b="1" dirty="0" err="1" smtClean="0">
                <a:solidFill>
                  <a:srgbClr val="FF0000"/>
                </a:solidFill>
              </a:rPr>
              <a:t>Make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groups</a:t>
            </a:r>
            <a:r>
              <a:rPr lang="es-MX" b="1" dirty="0" smtClean="0">
                <a:solidFill>
                  <a:srgbClr val="FF0000"/>
                </a:solidFill>
              </a:rPr>
              <a:t> (fables)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Group Decision-Making | Definition, Techniques &amp; Examples Vide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3195527" y="3145040"/>
            <a:ext cx="5800946" cy="307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796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51079" y="75599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MX" sz="4400" b="1" dirty="0" err="1" smtClean="0">
                <a:solidFill>
                  <a:srgbClr val="FF0000"/>
                </a:solidFill>
              </a:rPr>
              <a:t>Step</a:t>
            </a:r>
            <a:r>
              <a:rPr lang="es-MX" sz="4400" b="1" dirty="0" smtClean="0">
                <a:solidFill>
                  <a:srgbClr val="FF0000"/>
                </a:solidFill>
              </a:rPr>
              <a:t> 2</a:t>
            </a:r>
          </a:p>
          <a:p>
            <a:r>
              <a:rPr lang="es-MX" b="1" dirty="0" err="1" smtClean="0">
                <a:solidFill>
                  <a:srgbClr val="FF0000"/>
                </a:solidFill>
              </a:rPr>
              <a:t>Read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text</a:t>
            </a:r>
            <a:r>
              <a:rPr lang="es-MX" b="1" dirty="0" smtClean="0">
                <a:solidFill>
                  <a:srgbClr val="FF0000"/>
                </a:solidFill>
              </a:rPr>
              <a:t> and </a:t>
            </a:r>
            <a:r>
              <a:rPr lang="es-MX" b="1" dirty="0" err="1" smtClean="0">
                <a:solidFill>
                  <a:srgbClr val="FF0000"/>
                </a:solidFill>
              </a:rPr>
              <a:t>underline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uknown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words</a:t>
            </a:r>
            <a:r>
              <a:rPr lang="es-MX" b="1" dirty="0" smtClean="0">
                <a:solidFill>
                  <a:srgbClr val="FF0000"/>
                </a:solidFill>
              </a:rPr>
              <a:t> and </a:t>
            </a:r>
            <a:r>
              <a:rPr lang="es-MX" b="1" dirty="0" err="1" smtClean="0">
                <a:solidFill>
                  <a:srgbClr val="FF0000"/>
                </a:solidFill>
              </a:rPr>
              <a:t>write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meaning</a:t>
            </a:r>
            <a:r>
              <a:rPr lang="es-MX" b="1" dirty="0" smtClean="0">
                <a:solidFill>
                  <a:srgbClr val="FF0000"/>
                </a:solidFill>
              </a:rPr>
              <a:t> in </a:t>
            </a:r>
            <a:r>
              <a:rPr lang="es-MX" b="1" dirty="0" err="1" smtClean="0">
                <a:solidFill>
                  <a:srgbClr val="FF0000"/>
                </a:solidFill>
              </a:rPr>
              <a:t>spanish</a:t>
            </a:r>
            <a:r>
              <a:rPr lang="es-MX" b="1" dirty="0" smtClean="0">
                <a:solidFill>
                  <a:srgbClr val="FF0000"/>
                </a:solidFill>
              </a:rPr>
              <a:t>. </a:t>
            </a:r>
          </a:p>
          <a:p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1028" name="Picture 4" descr="El eclipse | PD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481" y="2326358"/>
            <a:ext cx="3048000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02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51079" y="75599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MX" sz="4400" b="1" dirty="0" err="1" smtClean="0">
                <a:solidFill>
                  <a:srgbClr val="FF0000"/>
                </a:solidFill>
              </a:rPr>
              <a:t>Step</a:t>
            </a:r>
            <a:r>
              <a:rPr lang="es-MX" sz="4400" b="1" dirty="0" smtClean="0">
                <a:solidFill>
                  <a:srgbClr val="FF0000"/>
                </a:solidFill>
              </a:rPr>
              <a:t> 3</a:t>
            </a:r>
          </a:p>
          <a:p>
            <a:r>
              <a:rPr lang="es-MX" b="1" dirty="0" err="1" smtClean="0">
                <a:solidFill>
                  <a:srgbClr val="FF0000"/>
                </a:solidFill>
              </a:rPr>
              <a:t>Socialize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stories</a:t>
            </a:r>
            <a:r>
              <a:rPr lang="es-MX" b="1" dirty="0" smtClean="0">
                <a:solidFill>
                  <a:srgbClr val="FF0000"/>
                </a:solidFill>
              </a:rPr>
              <a:t> in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class</a:t>
            </a:r>
            <a:r>
              <a:rPr lang="es-MX" b="1" dirty="0" smtClean="0">
                <a:solidFill>
                  <a:srgbClr val="FF0000"/>
                </a:solidFill>
              </a:rPr>
              <a:t>. (</a:t>
            </a:r>
            <a:r>
              <a:rPr lang="es-MX" b="1" dirty="0" err="1" smtClean="0">
                <a:solidFill>
                  <a:srgbClr val="FF0000"/>
                </a:solidFill>
              </a:rPr>
              <a:t>Summary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nad</a:t>
            </a:r>
            <a:r>
              <a:rPr lang="es-MX" b="1" smtClean="0">
                <a:solidFill>
                  <a:srgbClr val="FF0000"/>
                </a:solidFill>
              </a:rPr>
              <a:t> moral)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osas que ayudarán a tu hijo a socializar más fácilmen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831" y="2151316"/>
            <a:ext cx="6863411" cy="457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40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54" b="1725"/>
          <a:stretch/>
        </p:blipFill>
        <p:spPr>
          <a:xfrm>
            <a:off x="225972" y="2396963"/>
            <a:ext cx="11140707" cy="3380985"/>
          </a:xfrm>
          <a:prstGeom prst="rect">
            <a:avLst/>
          </a:prstGeom>
        </p:spPr>
      </p:pic>
      <p:sp>
        <p:nvSpPr>
          <p:cNvPr id="5" name="Marcador de contenido 2"/>
          <p:cNvSpPr txBox="1">
            <a:spLocks/>
          </p:cNvSpPr>
          <p:nvPr/>
        </p:nvSpPr>
        <p:spPr>
          <a:xfrm>
            <a:off x="851079" y="5277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4400" b="1" dirty="0" err="1" smtClean="0">
                <a:solidFill>
                  <a:srgbClr val="FF0000"/>
                </a:solidFill>
              </a:rPr>
              <a:t>Step</a:t>
            </a:r>
            <a:r>
              <a:rPr lang="es-MX" sz="4400" b="1" dirty="0" smtClean="0">
                <a:solidFill>
                  <a:srgbClr val="FF0000"/>
                </a:solidFill>
              </a:rPr>
              <a:t> 5</a:t>
            </a:r>
          </a:p>
          <a:p>
            <a:r>
              <a:rPr lang="es-MX" b="1" dirty="0" err="1" smtClean="0">
                <a:solidFill>
                  <a:srgbClr val="FF0000"/>
                </a:solidFill>
              </a:rPr>
              <a:t>Based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on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your</a:t>
            </a:r>
            <a:r>
              <a:rPr lang="es-MX" b="1" dirty="0" smtClean="0">
                <a:solidFill>
                  <a:srgbClr val="FF0000"/>
                </a:solidFill>
              </a:rPr>
              <a:t> fable, complete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information</a:t>
            </a:r>
            <a:r>
              <a:rPr lang="es-MX" b="1" dirty="0" smtClean="0">
                <a:solidFill>
                  <a:srgbClr val="FF0000"/>
                </a:solidFill>
              </a:rPr>
              <a:t> of </a:t>
            </a:r>
            <a:r>
              <a:rPr lang="es-MX" b="1" dirty="0" err="1" smtClean="0">
                <a:solidFill>
                  <a:srgbClr val="FF0000"/>
                </a:solidFill>
              </a:rPr>
              <a:t>your</a:t>
            </a:r>
            <a:r>
              <a:rPr lang="es-MX" b="1" dirty="0" smtClean="0">
                <a:solidFill>
                  <a:srgbClr val="FF0000"/>
                </a:solidFill>
              </a:rPr>
              <a:t> fable </a:t>
            </a:r>
            <a:r>
              <a:rPr lang="es-MX" b="1" dirty="0" err="1" smtClean="0">
                <a:solidFill>
                  <a:srgbClr val="FF0000"/>
                </a:solidFill>
              </a:rPr>
              <a:t>with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this</a:t>
            </a:r>
            <a:r>
              <a:rPr lang="es-MX" b="1" dirty="0" smtClean="0">
                <a:solidFill>
                  <a:srgbClr val="FF0000"/>
                </a:solidFill>
              </a:rPr>
              <a:t> chart.</a:t>
            </a:r>
            <a:endParaRPr lang="es-CO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79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/>
          <p:cNvSpPr txBox="1">
            <a:spLocks/>
          </p:cNvSpPr>
          <p:nvPr/>
        </p:nvSpPr>
        <p:spPr>
          <a:xfrm>
            <a:off x="851079" y="75599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4400" b="1" dirty="0" err="1" smtClean="0">
                <a:solidFill>
                  <a:srgbClr val="FF0000"/>
                </a:solidFill>
              </a:rPr>
              <a:t>Step</a:t>
            </a:r>
            <a:r>
              <a:rPr lang="es-MX" sz="4400" b="1" dirty="0" smtClean="0">
                <a:solidFill>
                  <a:srgbClr val="FF0000"/>
                </a:solidFill>
              </a:rPr>
              <a:t> 5</a:t>
            </a:r>
          </a:p>
          <a:p>
            <a:r>
              <a:rPr lang="es-MX" b="1" dirty="0" err="1" smtClean="0">
                <a:solidFill>
                  <a:srgbClr val="FF0000"/>
                </a:solidFill>
              </a:rPr>
              <a:t>Create</a:t>
            </a:r>
            <a:r>
              <a:rPr lang="es-MX" b="1" dirty="0" smtClean="0">
                <a:solidFill>
                  <a:srgbClr val="FF0000"/>
                </a:solidFill>
              </a:rPr>
              <a:t> a </a:t>
            </a:r>
            <a:r>
              <a:rPr lang="es-MX" b="1" dirty="0" err="1" smtClean="0">
                <a:solidFill>
                  <a:srgbClr val="FF0000"/>
                </a:solidFill>
              </a:rPr>
              <a:t>presentation</a:t>
            </a:r>
            <a:r>
              <a:rPr lang="es-MX" b="1" dirty="0" smtClean="0">
                <a:solidFill>
                  <a:srgbClr val="FF0000"/>
                </a:solidFill>
              </a:rPr>
              <a:t> in </a:t>
            </a:r>
            <a:r>
              <a:rPr lang="es-MX" b="1" dirty="0" err="1" smtClean="0">
                <a:solidFill>
                  <a:srgbClr val="FF0000"/>
                </a:solidFill>
              </a:rPr>
              <a:t>power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point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or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canva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taking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into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account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this</a:t>
            </a:r>
            <a:r>
              <a:rPr lang="es-MX" b="1" dirty="0" smtClean="0">
                <a:solidFill>
                  <a:srgbClr val="FF0000"/>
                </a:solidFill>
              </a:rPr>
              <a:t> chart. </a:t>
            </a:r>
            <a:endParaRPr lang="es-MX" b="1" dirty="0" smtClean="0">
              <a:solidFill>
                <a:srgbClr val="FF0000"/>
              </a:solidFill>
            </a:endParaRPr>
          </a:p>
          <a:p>
            <a:r>
              <a:rPr lang="es-MX" b="1" dirty="0" err="1" smtClean="0">
                <a:solidFill>
                  <a:srgbClr val="FF0000"/>
                </a:solidFill>
              </a:rPr>
              <a:t>This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information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you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have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to</a:t>
            </a:r>
            <a:r>
              <a:rPr lang="es-MX" b="1" dirty="0" smtClean="0">
                <a:solidFill>
                  <a:srgbClr val="FF0000"/>
                </a:solidFill>
              </a:rPr>
              <a:t> complete </a:t>
            </a:r>
            <a:r>
              <a:rPr lang="es-MX" b="1" dirty="0" err="1" smtClean="0">
                <a:solidFill>
                  <a:srgbClr val="FF0000"/>
                </a:solidFill>
              </a:rPr>
              <a:t>with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fable </a:t>
            </a:r>
            <a:r>
              <a:rPr lang="es-MX" b="1" dirty="0" err="1" smtClean="0">
                <a:solidFill>
                  <a:srgbClr val="FF0000"/>
                </a:solidFill>
              </a:rPr>
              <a:t>assigned</a:t>
            </a:r>
            <a:r>
              <a:rPr lang="es-MX" b="1" dirty="0" smtClean="0">
                <a:solidFill>
                  <a:srgbClr val="FF0000"/>
                </a:solidFill>
              </a:rPr>
              <a:t> in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class</a:t>
            </a:r>
            <a:r>
              <a:rPr lang="es-MX" b="1" dirty="0" smtClean="0">
                <a:solidFill>
                  <a:srgbClr val="FF0000"/>
                </a:solidFill>
              </a:rPr>
              <a:t>.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65" b="1205"/>
          <a:stretch/>
        </p:blipFill>
        <p:spPr>
          <a:xfrm>
            <a:off x="452933" y="3452440"/>
            <a:ext cx="11311891" cy="2682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072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/>
          <p:cNvSpPr txBox="1">
            <a:spLocks/>
          </p:cNvSpPr>
          <p:nvPr/>
        </p:nvSpPr>
        <p:spPr>
          <a:xfrm>
            <a:off x="851079" y="75599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4400" b="1" dirty="0" err="1" smtClean="0">
                <a:solidFill>
                  <a:srgbClr val="FF0000"/>
                </a:solidFill>
              </a:rPr>
              <a:t>Step</a:t>
            </a:r>
            <a:r>
              <a:rPr lang="es-MX" sz="4400" b="1" dirty="0" smtClean="0">
                <a:solidFill>
                  <a:srgbClr val="FF0000"/>
                </a:solidFill>
              </a:rPr>
              <a:t> 6</a:t>
            </a:r>
          </a:p>
          <a:p>
            <a:r>
              <a:rPr lang="es-MX" b="1" dirty="0" err="1" smtClean="0">
                <a:solidFill>
                  <a:srgbClr val="FF0000"/>
                </a:solidFill>
              </a:rPr>
              <a:t>Present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power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point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or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canva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presentation</a:t>
            </a:r>
            <a:r>
              <a:rPr lang="es-MX" b="1" dirty="0" smtClean="0">
                <a:solidFill>
                  <a:srgbClr val="FF0000"/>
                </a:solidFill>
              </a:rPr>
              <a:t> in </a:t>
            </a:r>
            <a:r>
              <a:rPr lang="es-MX" b="1" dirty="0" err="1" smtClean="0">
                <a:solidFill>
                  <a:srgbClr val="FF0000"/>
                </a:solidFill>
              </a:rPr>
              <a:t>the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class</a:t>
            </a:r>
            <a:r>
              <a:rPr lang="es-MX" b="1" dirty="0" smtClean="0">
                <a:solidFill>
                  <a:srgbClr val="FF0000"/>
                </a:solidFill>
              </a:rPr>
              <a:t>.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Imágenes de Exposicion - Descarga gratuita en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993" y="2348947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168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101</Words>
  <Application>Microsoft Office PowerPoint</Application>
  <PresentationFormat>Panorámica</PresentationFormat>
  <Paragraphs>14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Final Project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acer</dc:creator>
  <cp:lastModifiedBy>acer</cp:lastModifiedBy>
  <cp:revision>9</cp:revision>
  <dcterms:created xsi:type="dcterms:W3CDTF">2024-08-28T13:21:38Z</dcterms:created>
  <dcterms:modified xsi:type="dcterms:W3CDTF">2024-08-30T22:33:48Z</dcterms:modified>
</cp:coreProperties>
</file>