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765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80943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03405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104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69378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2774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11640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71939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42107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33732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1573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5C661-956F-4DB2-975A-3BA696A7D286}" type="datetimeFigureOut">
              <a:rPr lang="es-CO" smtClean="0"/>
              <a:t>4/11/2024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6A1C5-1BBD-4432-B5AD-8E59EBF7A38B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6826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72486" y="-939763"/>
            <a:ext cx="9144000" cy="2387600"/>
          </a:xfrm>
        </p:spPr>
        <p:txBody>
          <a:bodyPr>
            <a:normAutofit/>
          </a:bodyPr>
          <a:lstStyle/>
          <a:p>
            <a:r>
              <a:rPr lang="es-MX" sz="8000" b="1" dirty="0" smtClean="0">
                <a:solidFill>
                  <a:srgbClr val="FF0000"/>
                </a:solidFill>
              </a:rPr>
              <a:t>Mini </a:t>
            </a:r>
            <a:r>
              <a:rPr lang="es-MX" sz="8000" b="1" dirty="0" err="1" smtClean="0">
                <a:solidFill>
                  <a:srgbClr val="FF0000"/>
                </a:solidFill>
              </a:rPr>
              <a:t>Traveller</a:t>
            </a:r>
            <a:r>
              <a:rPr lang="es-MX" sz="8000" b="1" dirty="0" smtClean="0">
                <a:solidFill>
                  <a:srgbClr val="FF0000"/>
                </a:solidFill>
              </a:rPr>
              <a:t> </a:t>
            </a:r>
            <a:endParaRPr lang="es-CO" sz="8000" b="1" dirty="0">
              <a:solidFill>
                <a:srgbClr val="FF0000"/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305838" y="1447837"/>
            <a:ext cx="9144000" cy="1655762"/>
          </a:xfrm>
        </p:spPr>
        <p:txBody>
          <a:bodyPr/>
          <a:lstStyle/>
          <a:p>
            <a:r>
              <a:rPr lang="es-MX" b="1" dirty="0" smtClean="0">
                <a:solidFill>
                  <a:srgbClr val="FF0000"/>
                </a:solidFill>
              </a:rPr>
              <a:t>4 Grade 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Mini Traveller Kids Suitc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020" y="1617427"/>
            <a:ext cx="5042078" cy="49444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534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1064" t="34639" r="51419" b="27236"/>
          <a:stretch/>
        </p:blipFill>
        <p:spPr>
          <a:xfrm>
            <a:off x="2592946" y="802146"/>
            <a:ext cx="6900089" cy="5374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2280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 smtClean="0">
                <a:solidFill>
                  <a:srgbClr val="FF0000"/>
                </a:solidFill>
              </a:rPr>
              <a:t>Step</a:t>
            </a:r>
            <a:r>
              <a:rPr lang="es-MX" b="1" dirty="0" smtClean="0">
                <a:solidFill>
                  <a:srgbClr val="FF0000"/>
                </a:solidFill>
              </a:rPr>
              <a:t> 1 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1064" t="34639" r="51419" b="27236"/>
          <a:stretch/>
        </p:blipFill>
        <p:spPr>
          <a:xfrm>
            <a:off x="989434" y="2074354"/>
            <a:ext cx="4722254" cy="367839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705600" y="2074354"/>
            <a:ext cx="4890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err="1" smtClean="0"/>
              <a:t>Let´s</a:t>
            </a:r>
            <a:r>
              <a:rPr lang="es-MX" sz="3600" dirty="0" smtClean="0"/>
              <a:t> do </a:t>
            </a:r>
            <a:r>
              <a:rPr lang="es-MX" sz="3600" dirty="0" err="1" smtClean="0"/>
              <a:t>two</a:t>
            </a:r>
            <a:r>
              <a:rPr lang="es-MX" sz="3600" dirty="0" smtClean="0"/>
              <a:t> </a:t>
            </a:r>
            <a:r>
              <a:rPr lang="es-MX" sz="3600" dirty="0" err="1" smtClean="0"/>
              <a:t>straps</a:t>
            </a:r>
            <a:r>
              <a:rPr lang="es-MX" sz="3600" dirty="0" smtClean="0"/>
              <a:t> of </a:t>
            </a:r>
            <a:r>
              <a:rPr lang="es-MX" sz="3600" dirty="0" err="1" smtClean="0"/>
              <a:t>the</a:t>
            </a:r>
            <a:r>
              <a:rPr lang="es-MX" sz="3600" dirty="0" smtClean="0"/>
              <a:t> </a:t>
            </a:r>
            <a:r>
              <a:rPr lang="es-MX" sz="3600" dirty="0" err="1" smtClean="0"/>
              <a:t>suitcase</a:t>
            </a:r>
            <a:r>
              <a:rPr lang="es-MX" sz="3600" dirty="0" smtClean="0"/>
              <a:t>. </a:t>
            </a:r>
            <a:endParaRPr lang="es-CO" sz="3600" dirty="0"/>
          </a:p>
        </p:txBody>
      </p:sp>
      <p:cxnSp>
        <p:nvCxnSpPr>
          <p:cNvPr id="7" name="Conector recto de flecha 6"/>
          <p:cNvCxnSpPr/>
          <p:nvPr/>
        </p:nvCxnSpPr>
        <p:spPr>
          <a:xfrm flipH="1">
            <a:off x="4439478" y="2826873"/>
            <a:ext cx="2266122" cy="108667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0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 smtClean="0">
                <a:solidFill>
                  <a:srgbClr val="FF0000"/>
                </a:solidFill>
              </a:rPr>
              <a:t>Step</a:t>
            </a:r>
            <a:r>
              <a:rPr lang="es-MX" b="1" dirty="0" smtClean="0">
                <a:solidFill>
                  <a:srgbClr val="FF0000"/>
                </a:solidFill>
              </a:rPr>
              <a:t> 2 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1064" t="34639" r="51419" b="27236"/>
          <a:stretch/>
        </p:blipFill>
        <p:spPr>
          <a:xfrm>
            <a:off x="989434" y="2074354"/>
            <a:ext cx="4722254" cy="367839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705600" y="2074354"/>
            <a:ext cx="4890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err="1" smtClean="0"/>
              <a:t>Let´s</a:t>
            </a:r>
            <a:r>
              <a:rPr lang="es-MX" sz="3600" dirty="0" smtClean="0"/>
              <a:t> </a:t>
            </a:r>
            <a:r>
              <a:rPr lang="es-MX" sz="3600" dirty="0" err="1" smtClean="0"/>
              <a:t>draw</a:t>
            </a:r>
            <a:r>
              <a:rPr lang="es-MX" sz="3600" dirty="0" smtClean="0"/>
              <a:t> </a:t>
            </a:r>
            <a:r>
              <a:rPr lang="es-MX" sz="3600" dirty="0" err="1" smtClean="0"/>
              <a:t>the</a:t>
            </a:r>
            <a:r>
              <a:rPr lang="es-MX" sz="3600" dirty="0" smtClean="0"/>
              <a:t> </a:t>
            </a:r>
            <a:r>
              <a:rPr lang="es-MX" sz="3600" dirty="0" err="1" smtClean="0"/>
              <a:t>buckles</a:t>
            </a:r>
            <a:r>
              <a:rPr lang="es-MX" sz="3600" dirty="0" smtClean="0"/>
              <a:t> of </a:t>
            </a:r>
            <a:r>
              <a:rPr lang="es-MX" sz="3600" dirty="0" err="1" smtClean="0"/>
              <a:t>the</a:t>
            </a:r>
            <a:r>
              <a:rPr lang="es-MX" sz="3600" dirty="0" smtClean="0"/>
              <a:t> </a:t>
            </a:r>
            <a:r>
              <a:rPr lang="es-MX" sz="3600" dirty="0" err="1" smtClean="0"/>
              <a:t>suitcase</a:t>
            </a:r>
            <a:r>
              <a:rPr lang="es-MX" sz="3600" dirty="0" smtClean="0"/>
              <a:t>.   </a:t>
            </a:r>
            <a:endParaRPr lang="es-CO" sz="3600" dirty="0"/>
          </a:p>
        </p:txBody>
      </p:sp>
      <p:cxnSp>
        <p:nvCxnSpPr>
          <p:cNvPr id="7" name="Conector recto de flecha 6"/>
          <p:cNvCxnSpPr/>
          <p:nvPr/>
        </p:nvCxnSpPr>
        <p:spPr>
          <a:xfrm flipH="1">
            <a:off x="4439478" y="2504661"/>
            <a:ext cx="2266122" cy="71319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2392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 smtClean="0">
                <a:solidFill>
                  <a:srgbClr val="FF0000"/>
                </a:solidFill>
              </a:rPr>
              <a:t>Step</a:t>
            </a:r>
            <a:r>
              <a:rPr lang="es-MX" b="1" dirty="0" smtClean="0">
                <a:solidFill>
                  <a:srgbClr val="FF0000"/>
                </a:solidFill>
              </a:rPr>
              <a:t> 3 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1064" t="34639" r="51419" b="27236"/>
          <a:stretch/>
        </p:blipFill>
        <p:spPr>
          <a:xfrm>
            <a:off x="989434" y="2074354"/>
            <a:ext cx="4722254" cy="367839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705600" y="2074354"/>
            <a:ext cx="4890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err="1" smtClean="0"/>
              <a:t>Let´s</a:t>
            </a:r>
            <a:r>
              <a:rPr lang="es-MX" sz="3600" dirty="0" smtClean="0"/>
              <a:t> </a:t>
            </a:r>
            <a:r>
              <a:rPr lang="es-MX" sz="3600" dirty="0" err="1" smtClean="0"/>
              <a:t>draw</a:t>
            </a:r>
            <a:r>
              <a:rPr lang="es-MX" sz="3600" dirty="0" smtClean="0"/>
              <a:t> </a:t>
            </a:r>
            <a:r>
              <a:rPr lang="es-MX" sz="3600" dirty="0" err="1" smtClean="0"/>
              <a:t>where</a:t>
            </a:r>
            <a:r>
              <a:rPr lang="es-MX" sz="3600" dirty="0" smtClean="0"/>
              <a:t> </a:t>
            </a:r>
            <a:r>
              <a:rPr lang="es-MX" sz="3600" dirty="0" err="1" smtClean="0"/>
              <a:t>we</a:t>
            </a:r>
            <a:r>
              <a:rPr lang="es-MX" sz="3600" dirty="0" smtClean="0"/>
              <a:t> </a:t>
            </a:r>
            <a:r>
              <a:rPr lang="es-MX" sz="3600" dirty="0" err="1" smtClean="0"/>
              <a:t>grab</a:t>
            </a:r>
            <a:r>
              <a:rPr lang="es-MX" sz="3600" dirty="0" smtClean="0"/>
              <a:t> </a:t>
            </a:r>
            <a:r>
              <a:rPr lang="es-MX" sz="3600" dirty="0" err="1" smtClean="0"/>
              <a:t>the</a:t>
            </a:r>
            <a:r>
              <a:rPr lang="es-MX" sz="3600" dirty="0" smtClean="0"/>
              <a:t> </a:t>
            </a:r>
            <a:r>
              <a:rPr lang="es-MX" sz="3600" dirty="0" err="1" smtClean="0"/>
              <a:t>suitcase</a:t>
            </a:r>
            <a:r>
              <a:rPr lang="es-MX" sz="3600" dirty="0" smtClean="0"/>
              <a:t> </a:t>
            </a:r>
            <a:endParaRPr lang="es-CO" sz="3600" dirty="0"/>
          </a:p>
        </p:txBody>
      </p:sp>
      <p:cxnSp>
        <p:nvCxnSpPr>
          <p:cNvPr id="7" name="Conector recto de flecha 6"/>
          <p:cNvCxnSpPr>
            <a:stCxn id="5" idx="1"/>
          </p:cNvCxnSpPr>
          <p:nvPr/>
        </p:nvCxnSpPr>
        <p:spPr>
          <a:xfrm flipH="1" flipV="1">
            <a:off x="3692504" y="2352912"/>
            <a:ext cx="3013096" cy="32160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8478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 smtClean="0">
                <a:solidFill>
                  <a:srgbClr val="FF0000"/>
                </a:solidFill>
              </a:rPr>
              <a:t>Step</a:t>
            </a:r>
            <a:r>
              <a:rPr lang="es-MX" b="1" dirty="0" smtClean="0">
                <a:solidFill>
                  <a:srgbClr val="FF0000"/>
                </a:solidFill>
              </a:rPr>
              <a:t> 4 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1064" t="34639" r="51419" b="27236"/>
          <a:stretch/>
        </p:blipFill>
        <p:spPr>
          <a:xfrm>
            <a:off x="989434" y="2074354"/>
            <a:ext cx="4722254" cy="367839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705600" y="2074354"/>
            <a:ext cx="48900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err="1" smtClean="0"/>
              <a:t>Let´s</a:t>
            </a:r>
            <a:r>
              <a:rPr lang="es-MX" sz="3600" dirty="0" smtClean="0"/>
              <a:t> color </a:t>
            </a:r>
            <a:r>
              <a:rPr lang="es-MX" sz="3600" dirty="0" err="1" smtClean="0"/>
              <a:t>the</a:t>
            </a:r>
            <a:r>
              <a:rPr lang="es-MX" sz="3600" dirty="0" smtClean="0"/>
              <a:t> </a:t>
            </a:r>
            <a:r>
              <a:rPr lang="es-MX" sz="3600" dirty="0" err="1" smtClean="0"/>
              <a:t>stickers</a:t>
            </a:r>
            <a:r>
              <a:rPr lang="es-MX" sz="3600" dirty="0" smtClean="0"/>
              <a:t> of </a:t>
            </a:r>
            <a:r>
              <a:rPr lang="es-MX" sz="3600" dirty="0" err="1" smtClean="0"/>
              <a:t>the</a:t>
            </a:r>
            <a:r>
              <a:rPr lang="es-MX" sz="3600" dirty="0" smtClean="0"/>
              <a:t> </a:t>
            </a:r>
            <a:r>
              <a:rPr lang="es-MX" sz="3600" dirty="0" err="1" smtClean="0"/>
              <a:t>decoration</a:t>
            </a:r>
            <a:r>
              <a:rPr lang="es-MX" sz="3600" dirty="0" smtClean="0"/>
              <a:t> of </a:t>
            </a:r>
            <a:r>
              <a:rPr lang="es-MX" sz="3600" dirty="0" err="1" smtClean="0"/>
              <a:t>our</a:t>
            </a:r>
            <a:r>
              <a:rPr lang="es-MX" sz="3600" dirty="0" smtClean="0"/>
              <a:t> </a:t>
            </a:r>
            <a:r>
              <a:rPr lang="es-MX" sz="3600" dirty="0" err="1" smtClean="0"/>
              <a:t>suitcase</a:t>
            </a:r>
            <a:r>
              <a:rPr lang="es-MX" sz="3600" dirty="0" smtClean="0"/>
              <a:t>. </a:t>
            </a:r>
            <a:endParaRPr lang="es-CO" sz="3600" dirty="0"/>
          </a:p>
        </p:txBody>
      </p:sp>
      <p:cxnSp>
        <p:nvCxnSpPr>
          <p:cNvPr id="7" name="Conector recto de flecha 6"/>
          <p:cNvCxnSpPr/>
          <p:nvPr/>
        </p:nvCxnSpPr>
        <p:spPr>
          <a:xfrm flipH="1">
            <a:off x="3988718" y="2524259"/>
            <a:ext cx="2716882" cy="301355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46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 smtClean="0">
                <a:solidFill>
                  <a:srgbClr val="FF0000"/>
                </a:solidFill>
              </a:rPr>
              <a:t>Step</a:t>
            </a:r>
            <a:r>
              <a:rPr lang="es-MX" b="1" dirty="0" smtClean="0">
                <a:solidFill>
                  <a:srgbClr val="FF0000"/>
                </a:solidFill>
              </a:rPr>
              <a:t> 5 </a:t>
            </a:r>
            <a:endParaRPr lang="es-CO" b="1" dirty="0">
              <a:solidFill>
                <a:srgbClr val="FF0000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1064" t="34639" r="51419" b="27236"/>
          <a:stretch/>
        </p:blipFill>
        <p:spPr>
          <a:xfrm>
            <a:off x="989434" y="2074354"/>
            <a:ext cx="4722254" cy="3678395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6705600" y="2074354"/>
            <a:ext cx="48900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err="1" smtClean="0"/>
              <a:t>Let´s</a:t>
            </a:r>
            <a:r>
              <a:rPr lang="es-MX" sz="3600" dirty="0" smtClean="0"/>
              <a:t> </a:t>
            </a:r>
            <a:r>
              <a:rPr lang="es-MX" sz="3600" dirty="0" err="1" smtClean="0"/>
              <a:t>write</a:t>
            </a:r>
            <a:r>
              <a:rPr lang="es-MX" sz="3600" dirty="0" smtClean="0"/>
              <a:t> </a:t>
            </a:r>
            <a:r>
              <a:rPr lang="es-MX" sz="3600" dirty="0" err="1" smtClean="0"/>
              <a:t>the</a:t>
            </a:r>
            <a:r>
              <a:rPr lang="es-MX" sz="3600" dirty="0" smtClean="0"/>
              <a:t> Word Mini </a:t>
            </a:r>
            <a:r>
              <a:rPr lang="es-MX" sz="3600" dirty="0" err="1" smtClean="0"/>
              <a:t>Traveller</a:t>
            </a:r>
            <a:r>
              <a:rPr lang="es-MX" sz="3600" dirty="0" smtClean="0"/>
              <a:t> </a:t>
            </a:r>
            <a:endParaRPr lang="es-CO" sz="3600" dirty="0"/>
          </a:p>
        </p:txBody>
      </p:sp>
      <p:cxnSp>
        <p:nvCxnSpPr>
          <p:cNvPr id="8" name="Conector recto de flecha 7"/>
          <p:cNvCxnSpPr/>
          <p:nvPr/>
        </p:nvCxnSpPr>
        <p:spPr>
          <a:xfrm flipH="1">
            <a:off x="4018208" y="2321903"/>
            <a:ext cx="2391644" cy="1245545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11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 err="1" smtClean="0">
                <a:solidFill>
                  <a:srgbClr val="FF0000"/>
                </a:solidFill>
              </a:rPr>
              <a:t>Step</a:t>
            </a:r>
            <a:r>
              <a:rPr lang="es-MX" b="1" dirty="0" smtClean="0">
                <a:solidFill>
                  <a:srgbClr val="FF0000"/>
                </a:solidFill>
              </a:rPr>
              <a:t> 6 </a:t>
            </a:r>
            <a:endParaRPr lang="es-CO" b="1" dirty="0">
              <a:solidFill>
                <a:srgbClr val="FF0000"/>
              </a:solidFill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705600" y="2074354"/>
            <a:ext cx="489005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err="1" smtClean="0"/>
              <a:t>Let´s</a:t>
            </a:r>
            <a:r>
              <a:rPr lang="es-MX" sz="3600" dirty="0" smtClean="0"/>
              <a:t> complete </a:t>
            </a:r>
            <a:r>
              <a:rPr lang="es-MX" sz="3600" dirty="0" err="1" smtClean="0"/>
              <a:t>an</a:t>
            </a:r>
            <a:r>
              <a:rPr lang="es-MX" sz="3600" dirty="0" smtClean="0"/>
              <a:t> </a:t>
            </a:r>
            <a:r>
              <a:rPr lang="es-MX" sz="3600" dirty="0" err="1" smtClean="0"/>
              <a:t>information</a:t>
            </a:r>
            <a:r>
              <a:rPr lang="es-MX" sz="3600" dirty="0" smtClean="0"/>
              <a:t> </a:t>
            </a:r>
            <a:r>
              <a:rPr lang="es-MX" sz="3600" dirty="0" err="1" smtClean="0"/>
              <a:t>with</a:t>
            </a:r>
            <a:r>
              <a:rPr lang="es-MX" sz="3600" dirty="0" smtClean="0"/>
              <a:t> </a:t>
            </a:r>
            <a:r>
              <a:rPr lang="es-MX" sz="3600" dirty="0" err="1" smtClean="0"/>
              <a:t>the</a:t>
            </a:r>
            <a:r>
              <a:rPr lang="es-MX" sz="3600" dirty="0" smtClean="0"/>
              <a:t> </a:t>
            </a:r>
            <a:r>
              <a:rPr lang="es-MX" sz="3600" dirty="0" err="1" smtClean="0"/>
              <a:t>trips</a:t>
            </a:r>
            <a:r>
              <a:rPr lang="es-MX" sz="3600" dirty="0" smtClean="0"/>
              <a:t> </a:t>
            </a:r>
            <a:r>
              <a:rPr lang="es-MX" sz="3600" dirty="0" err="1" smtClean="0"/>
              <a:t>that</a:t>
            </a:r>
            <a:r>
              <a:rPr lang="es-MX" sz="3600" dirty="0" smtClean="0"/>
              <a:t> </a:t>
            </a:r>
            <a:r>
              <a:rPr lang="es-MX" sz="3600" dirty="0" err="1" smtClean="0"/>
              <a:t>we</a:t>
            </a:r>
            <a:r>
              <a:rPr lang="es-MX" sz="3600" dirty="0" smtClean="0"/>
              <a:t> </a:t>
            </a:r>
            <a:r>
              <a:rPr lang="es-MX" sz="3600" dirty="0" err="1" smtClean="0"/>
              <a:t>have</a:t>
            </a:r>
            <a:r>
              <a:rPr lang="es-MX" sz="3600" dirty="0" smtClean="0"/>
              <a:t> done. </a:t>
            </a:r>
            <a:endParaRPr lang="es-CO" sz="3600" dirty="0"/>
          </a:p>
        </p:txBody>
      </p:sp>
      <p:cxnSp>
        <p:nvCxnSpPr>
          <p:cNvPr id="7" name="Conector recto de flecha 6"/>
          <p:cNvCxnSpPr/>
          <p:nvPr/>
        </p:nvCxnSpPr>
        <p:spPr>
          <a:xfrm flipH="1">
            <a:off x="4737559" y="2614411"/>
            <a:ext cx="1848118" cy="76426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2"/>
          <a:srcRect l="20371" t="20234" r="51221" b="14965"/>
          <a:stretch/>
        </p:blipFill>
        <p:spPr>
          <a:xfrm>
            <a:off x="838200" y="1660896"/>
            <a:ext cx="3696237" cy="474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74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68</Words>
  <Application>Microsoft Office PowerPoint</Application>
  <PresentationFormat>Panorámica</PresentationFormat>
  <Paragraphs>14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Mini Traveller </vt:lpstr>
      <vt:lpstr>Presentación de PowerPoint</vt:lpstr>
      <vt:lpstr>Step 1 </vt:lpstr>
      <vt:lpstr>Step 2 </vt:lpstr>
      <vt:lpstr>Step 3 </vt:lpstr>
      <vt:lpstr>Step 4 </vt:lpstr>
      <vt:lpstr>Step 5 </vt:lpstr>
      <vt:lpstr>Step 6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TRAVELLER SUITCASE</dc:title>
  <dc:creator>Cuenta Microsoft</dc:creator>
  <cp:lastModifiedBy>Cuenta Microsoft</cp:lastModifiedBy>
  <cp:revision>3</cp:revision>
  <dcterms:created xsi:type="dcterms:W3CDTF">2024-11-04T21:49:38Z</dcterms:created>
  <dcterms:modified xsi:type="dcterms:W3CDTF">2024-11-04T22:06:54Z</dcterms:modified>
</cp:coreProperties>
</file>